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xml" ContentType="application/vnd.openxmlformats-officedocument.presentationml.tags+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316" r:id="rId2"/>
    <p:sldId id="321" r:id="rId3"/>
    <p:sldId id="328" r:id="rId4"/>
    <p:sldId id="327" r:id="rId5"/>
    <p:sldId id="329" r:id="rId6"/>
    <p:sldId id="331" r:id="rId7"/>
    <p:sldId id="333" r:id="rId8"/>
    <p:sldId id="288" r:id="rId9"/>
    <p:sldId id="312" r:id="rId10"/>
    <p:sldId id="313" r:id="rId11"/>
    <p:sldId id="319" r:id="rId12"/>
    <p:sldId id="320" r:id="rId13"/>
    <p:sldId id="317" r:id="rId14"/>
  </p:sldIdLst>
  <p:sldSz cx="9144000" cy="6858000" type="screen4x3"/>
  <p:notesSz cx="6805613" cy="9939338"/>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2E2E"/>
    <a:srgbClr val="10253F"/>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774" autoAdjust="0"/>
  </p:normalViewPr>
  <p:slideViewPr>
    <p:cSldViewPr>
      <p:cViewPr>
        <p:scale>
          <a:sx n="80" d="100"/>
          <a:sy n="80" d="100"/>
        </p:scale>
        <p:origin x="-802" y="-91"/>
      </p:cViewPr>
      <p:guideLst>
        <p:guide orient="horz" pos="119"/>
        <p:guide pos="15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B62861-3044-4F59-A0B9-B7F0519385BC}"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ru-RU"/>
        </a:p>
      </dgm:t>
    </dgm:pt>
    <dgm:pt modelId="{DE5D0C1A-D63E-4F08-AADE-72625DC9A0F7}">
      <dgm:prSet phldrT="[Текст]" custT="1">
        <dgm:style>
          <a:lnRef idx="2">
            <a:schemeClr val="accent1">
              <a:shade val="50000"/>
            </a:schemeClr>
          </a:lnRef>
          <a:fillRef idx="1">
            <a:schemeClr val="accent1"/>
          </a:fillRef>
          <a:effectRef idx="0">
            <a:schemeClr val="accent1"/>
          </a:effectRef>
          <a:fontRef idx="minor">
            <a:schemeClr val="lt1"/>
          </a:fontRef>
        </dgm:style>
      </dgm:prSet>
      <dgm:spPr>
        <a:solidFill>
          <a:schemeClr val="tx2">
            <a:lumMod val="75000"/>
          </a:schemeClr>
        </a:solidFill>
        <a:ln/>
      </dgm:spPr>
      <dgm:t>
        <a:bodyPr/>
        <a:lstStyle/>
        <a:p>
          <a:r>
            <a:rPr lang="uk-UA" sz="1600" b="1" dirty="0" smtClean="0">
              <a:latin typeface="Tahoma" pitchFamily="34" charset="0"/>
              <a:ea typeface="Tahoma" pitchFamily="34" charset="0"/>
              <a:cs typeface="Tahoma" pitchFamily="34" charset="0"/>
            </a:rPr>
            <a:t>ЦОВВ у сфері охорони економічної безпеки держави</a:t>
          </a:r>
          <a:endParaRPr lang="ru-RU" sz="1600" b="1" dirty="0">
            <a:latin typeface="Tahoma" pitchFamily="34" charset="0"/>
            <a:ea typeface="Tahoma" pitchFamily="34" charset="0"/>
            <a:cs typeface="Tahoma" pitchFamily="34" charset="0"/>
          </a:endParaRPr>
        </a:p>
      </dgm:t>
    </dgm:pt>
    <dgm:pt modelId="{2E7B6207-1255-4889-AE62-6DF56C1D41C5}" type="parTrans" cxnId="{E8D00ED7-5B32-4E70-B857-6C5DDAAB82F8}">
      <dgm:prSet/>
      <dgm:spPr/>
      <dgm:t>
        <a:bodyPr/>
        <a:lstStyle/>
        <a:p>
          <a:endParaRPr lang="ru-RU">
            <a:latin typeface="Tahoma" pitchFamily="34" charset="0"/>
            <a:ea typeface="Tahoma" pitchFamily="34" charset="0"/>
            <a:cs typeface="Tahoma" pitchFamily="34" charset="0"/>
          </a:endParaRPr>
        </a:p>
      </dgm:t>
    </dgm:pt>
    <dgm:pt modelId="{A1A32A2F-F1EB-4B9E-BDAF-B32B3683E28E}" type="sibTrans" cxnId="{E8D00ED7-5B32-4E70-B857-6C5DDAAB82F8}">
      <dgm:prSet/>
      <dgm:spPr/>
      <dgm:t>
        <a:bodyPr/>
        <a:lstStyle/>
        <a:p>
          <a:endParaRPr lang="ru-RU">
            <a:latin typeface="Tahoma" pitchFamily="34" charset="0"/>
            <a:ea typeface="Tahoma" pitchFamily="34" charset="0"/>
            <a:cs typeface="Tahoma" pitchFamily="34" charset="0"/>
          </a:endParaRPr>
        </a:p>
      </dgm:t>
    </dgm:pt>
    <dgm:pt modelId="{82130E3D-DF00-494F-9B06-5E51EC306AE9}">
      <dgm:prSet phldrT="[Текст]" custT="1">
        <dgm:style>
          <a:lnRef idx="3">
            <a:schemeClr val="lt1"/>
          </a:lnRef>
          <a:fillRef idx="1">
            <a:schemeClr val="accent1"/>
          </a:fillRef>
          <a:effectRef idx="1">
            <a:schemeClr val="accent1"/>
          </a:effectRef>
          <a:fontRef idx="minor">
            <a:schemeClr val="lt1"/>
          </a:fontRef>
        </dgm:style>
      </dgm:prSet>
      <dgm:spPr/>
      <dgm:t>
        <a:bodyPr/>
        <a:lstStyle/>
        <a:p>
          <a:r>
            <a:rPr lang="uk-UA" sz="1600" b="1" dirty="0" smtClean="0">
              <a:latin typeface="Tahoma" pitchFamily="34" charset="0"/>
              <a:ea typeface="Tahoma" pitchFamily="34" charset="0"/>
              <a:cs typeface="Tahoma" pitchFamily="34" charset="0"/>
            </a:rPr>
            <a:t>Фінансовий контроль відповідно до покладених на ЦОВВ завдань </a:t>
          </a:r>
          <a:endParaRPr lang="ru-RU" sz="1600" b="1" dirty="0">
            <a:latin typeface="Tahoma" pitchFamily="34" charset="0"/>
            <a:ea typeface="Tahoma" pitchFamily="34" charset="0"/>
            <a:cs typeface="Tahoma" pitchFamily="34" charset="0"/>
          </a:endParaRPr>
        </a:p>
      </dgm:t>
    </dgm:pt>
    <dgm:pt modelId="{575D88B8-F7DF-4950-9C7D-A7B686B02B5D}" type="parTrans" cxnId="{0A0E810A-0366-4275-AF33-0A692413DFA5}">
      <dgm:prSet>
        <dgm:style>
          <a:lnRef idx="2">
            <a:schemeClr val="accent1"/>
          </a:lnRef>
          <a:fillRef idx="1">
            <a:schemeClr val="lt1"/>
          </a:fillRef>
          <a:effectRef idx="0">
            <a:schemeClr val="accent1"/>
          </a:effectRef>
          <a:fontRef idx="minor">
            <a:schemeClr val="dk1"/>
          </a:fontRef>
        </dgm:style>
      </dgm:prSet>
      <dgm:spPr/>
      <dgm:t>
        <a:bodyPr/>
        <a:lstStyle/>
        <a:p>
          <a:endParaRPr lang="ru-RU">
            <a:latin typeface="Tahoma" pitchFamily="34" charset="0"/>
            <a:ea typeface="Tahoma" pitchFamily="34" charset="0"/>
            <a:cs typeface="Tahoma" pitchFamily="34" charset="0"/>
          </a:endParaRPr>
        </a:p>
      </dgm:t>
    </dgm:pt>
    <dgm:pt modelId="{B5B1E4C2-1586-43EB-BAFF-4051E7ED714A}" type="sibTrans" cxnId="{0A0E810A-0366-4275-AF33-0A692413DFA5}">
      <dgm:prSet/>
      <dgm:spPr/>
      <dgm:t>
        <a:bodyPr/>
        <a:lstStyle/>
        <a:p>
          <a:endParaRPr lang="ru-RU">
            <a:latin typeface="Tahoma" pitchFamily="34" charset="0"/>
            <a:ea typeface="Tahoma" pitchFamily="34" charset="0"/>
            <a:cs typeface="Tahoma" pitchFamily="34" charset="0"/>
          </a:endParaRPr>
        </a:p>
      </dgm:t>
    </dgm:pt>
    <dgm:pt modelId="{BB833C67-359E-4590-AF53-7BB3B0D396E7}">
      <dgm:prSet phldrT="[Текст]" custT="1">
        <dgm:style>
          <a:lnRef idx="3">
            <a:schemeClr val="lt1"/>
          </a:lnRef>
          <a:fillRef idx="1">
            <a:schemeClr val="accent2"/>
          </a:fillRef>
          <a:effectRef idx="1">
            <a:schemeClr val="accent2"/>
          </a:effectRef>
          <a:fontRef idx="minor">
            <a:schemeClr val="lt1"/>
          </a:fontRef>
        </dgm:style>
      </dgm:prSet>
      <dgm:spPr>
        <a:solidFill>
          <a:srgbClr val="E02E2E"/>
        </a:solidFill>
      </dgm:spPr>
      <dgm:t>
        <a:bodyPr/>
        <a:lstStyle/>
        <a:p>
          <a:r>
            <a:rPr lang="uk-UA" sz="1600" b="1" dirty="0" smtClean="0">
              <a:latin typeface="Tahoma" pitchFamily="34" charset="0"/>
              <a:ea typeface="Tahoma" pitchFamily="34" charset="0"/>
              <a:cs typeface="Tahoma" pitchFamily="34" charset="0"/>
            </a:rPr>
            <a:t>Окремі функції податкового та митного контролю відповідно до покладених на ЦОВВ завдань</a:t>
          </a:r>
          <a:endParaRPr lang="ru-RU" sz="1600" b="1" dirty="0">
            <a:latin typeface="Tahoma" pitchFamily="34" charset="0"/>
            <a:ea typeface="Tahoma" pitchFamily="34" charset="0"/>
            <a:cs typeface="Tahoma" pitchFamily="34" charset="0"/>
          </a:endParaRPr>
        </a:p>
      </dgm:t>
    </dgm:pt>
    <dgm:pt modelId="{46D7BBF7-F721-4985-9FBB-1CF31B93936A}" type="parTrans" cxnId="{F23D01F4-3B98-462F-879A-5BF24433380A}">
      <dgm:prSet>
        <dgm:style>
          <a:lnRef idx="2">
            <a:schemeClr val="accent1"/>
          </a:lnRef>
          <a:fillRef idx="1">
            <a:schemeClr val="lt1"/>
          </a:fillRef>
          <a:effectRef idx="0">
            <a:schemeClr val="accent1"/>
          </a:effectRef>
          <a:fontRef idx="minor">
            <a:schemeClr val="dk1"/>
          </a:fontRef>
        </dgm:style>
      </dgm:prSet>
      <dgm:spPr/>
      <dgm:t>
        <a:bodyPr/>
        <a:lstStyle/>
        <a:p>
          <a:endParaRPr lang="ru-RU">
            <a:latin typeface="Tahoma" pitchFamily="34" charset="0"/>
            <a:ea typeface="Tahoma" pitchFamily="34" charset="0"/>
            <a:cs typeface="Tahoma" pitchFamily="34" charset="0"/>
          </a:endParaRPr>
        </a:p>
      </dgm:t>
    </dgm:pt>
    <dgm:pt modelId="{3173E7FA-3128-4B3E-BA52-210E1506A8C2}" type="sibTrans" cxnId="{F23D01F4-3B98-462F-879A-5BF24433380A}">
      <dgm:prSet/>
      <dgm:spPr/>
      <dgm:t>
        <a:bodyPr/>
        <a:lstStyle/>
        <a:p>
          <a:endParaRPr lang="ru-RU">
            <a:latin typeface="Tahoma" pitchFamily="34" charset="0"/>
            <a:ea typeface="Tahoma" pitchFamily="34" charset="0"/>
            <a:cs typeface="Tahoma" pitchFamily="34" charset="0"/>
          </a:endParaRPr>
        </a:p>
      </dgm:t>
    </dgm:pt>
    <dgm:pt modelId="{5F3E8D85-0A8E-4528-826F-3EA536C6CD61}">
      <dgm:prSet phldrT="[Текст]" custT="1">
        <dgm:style>
          <a:lnRef idx="3">
            <a:schemeClr val="lt1"/>
          </a:lnRef>
          <a:fillRef idx="1">
            <a:schemeClr val="accent1"/>
          </a:fillRef>
          <a:effectRef idx="1">
            <a:schemeClr val="accent1"/>
          </a:effectRef>
          <a:fontRef idx="minor">
            <a:schemeClr val="lt1"/>
          </a:fontRef>
        </dgm:style>
      </dgm:prSet>
      <dgm:spPr/>
      <dgm:t>
        <a:bodyPr/>
        <a:lstStyle/>
        <a:p>
          <a:r>
            <a:rPr lang="uk-UA" sz="1600" b="1" dirty="0" smtClean="0">
              <a:latin typeface="Tahoma" pitchFamily="34" charset="0"/>
              <a:ea typeface="Tahoma" pitchFamily="34" charset="0"/>
              <a:cs typeface="Tahoma" pitchFamily="34" charset="0"/>
            </a:rPr>
            <a:t>Досудове розслідування економічних правопорушень</a:t>
          </a:r>
          <a:endParaRPr lang="ru-RU" sz="1600" b="1" dirty="0">
            <a:latin typeface="Tahoma" pitchFamily="34" charset="0"/>
            <a:ea typeface="Tahoma" pitchFamily="34" charset="0"/>
            <a:cs typeface="Tahoma" pitchFamily="34" charset="0"/>
          </a:endParaRPr>
        </a:p>
      </dgm:t>
    </dgm:pt>
    <dgm:pt modelId="{EF0CD53D-A0C7-4AD0-81D7-8D2CD5795621}" type="parTrans" cxnId="{2B5A1CB4-0A21-475B-B00D-AA6D73EF3D57}">
      <dgm:prSet>
        <dgm:style>
          <a:lnRef idx="2">
            <a:schemeClr val="accent1"/>
          </a:lnRef>
          <a:fillRef idx="1">
            <a:schemeClr val="lt1"/>
          </a:fillRef>
          <a:effectRef idx="0">
            <a:schemeClr val="accent1"/>
          </a:effectRef>
          <a:fontRef idx="minor">
            <a:schemeClr val="dk1"/>
          </a:fontRef>
        </dgm:style>
      </dgm:prSet>
      <dgm:spPr/>
      <dgm:t>
        <a:bodyPr/>
        <a:lstStyle/>
        <a:p>
          <a:endParaRPr lang="ru-RU">
            <a:latin typeface="Tahoma" pitchFamily="34" charset="0"/>
            <a:ea typeface="Tahoma" pitchFamily="34" charset="0"/>
            <a:cs typeface="Tahoma" pitchFamily="34" charset="0"/>
          </a:endParaRPr>
        </a:p>
      </dgm:t>
    </dgm:pt>
    <dgm:pt modelId="{341CEBEA-AC17-4278-8E8C-EEC5D693E622}" type="sibTrans" cxnId="{2B5A1CB4-0A21-475B-B00D-AA6D73EF3D57}">
      <dgm:prSet/>
      <dgm:spPr/>
      <dgm:t>
        <a:bodyPr/>
        <a:lstStyle/>
        <a:p>
          <a:endParaRPr lang="ru-RU">
            <a:latin typeface="Tahoma" pitchFamily="34" charset="0"/>
            <a:ea typeface="Tahoma" pitchFamily="34" charset="0"/>
            <a:cs typeface="Tahoma" pitchFamily="34" charset="0"/>
          </a:endParaRPr>
        </a:p>
      </dgm:t>
    </dgm:pt>
    <dgm:pt modelId="{9EA78AF0-2D49-436F-AF49-DBAF167826B6}">
      <dgm:prSet phldrT="[Текст]" custT="1">
        <dgm:style>
          <a:lnRef idx="3">
            <a:schemeClr val="lt1"/>
          </a:lnRef>
          <a:fillRef idx="1">
            <a:schemeClr val="accent1"/>
          </a:fillRef>
          <a:effectRef idx="1">
            <a:schemeClr val="accent1"/>
          </a:effectRef>
          <a:fontRef idx="minor">
            <a:schemeClr val="lt1"/>
          </a:fontRef>
        </dgm:style>
      </dgm:prSet>
      <dgm:spPr/>
      <dgm:t>
        <a:bodyPr/>
        <a:lstStyle/>
        <a:p>
          <a:r>
            <a:rPr lang="uk-UA" sz="1600" b="1" dirty="0" smtClean="0">
              <a:latin typeface="Tahoma" pitchFamily="34" charset="0"/>
              <a:ea typeface="Tahoma" pitchFamily="34" charset="0"/>
              <a:cs typeface="Tahoma" pitchFamily="34" charset="0"/>
            </a:rPr>
            <a:t>Оперативно-розшукова діяльність </a:t>
          </a:r>
          <a:endParaRPr lang="ru-RU" sz="1600" b="1" dirty="0">
            <a:latin typeface="Tahoma" pitchFamily="34" charset="0"/>
            <a:ea typeface="Tahoma" pitchFamily="34" charset="0"/>
            <a:cs typeface="Tahoma" pitchFamily="34" charset="0"/>
          </a:endParaRPr>
        </a:p>
      </dgm:t>
    </dgm:pt>
    <dgm:pt modelId="{BE59CA80-FBA0-4469-8754-476801EC4726}" type="parTrans" cxnId="{D20921B7-2045-4B56-B4F9-3C229E8AED2E}">
      <dgm:prSet>
        <dgm:style>
          <a:lnRef idx="2">
            <a:schemeClr val="accent1"/>
          </a:lnRef>
          <a:fillRef idx="1">
            <a:schemeClr val="lt1"/>
          </a:fillRef>
          <a:effectRef idx="0">
            <a:schemeClr val="accent1"/>
          </a:effectRef>
          <a:fontRef idx="minor">
            <a:schemeClr val="dk1"/>
          </a:fontRef>
        </dgm:style>
      </dgm:prSet>
      <dgm:spPr/>
      <dgm:t>
        <a:bodyPr/>
        <a:lstStyle/>
        <a:p>
          <a:endParaRPr lang="ru-RU">
            <a:latin typeface="Tahoma" pitchFamily="34" charset="0"/>
            <a:ea typeface="Tahoma" pitchFamily="34" charset="0"/>
            <a:cs typeface="Tahoma" pitchFamily="34" charset="0"/>
          </a:endParaRPr>
        </a:p>
      </dgm:t>
    </dgm:pt>
    <dgm:pt modelId="{E82D224E-4658-4CA4-AD28-A22F6FF019FF}" type="sibTrans" cxnId="{D20921B7-2045-4B56-B4F9-3C229E8AED2E}">
      <dgm:prSet/>
      <dgm:spPr/>
      <dgm:t>
        <a:bodyPr/>
        <a:lstStyle/>
        <a:p>
          <a:endParaRPr lang="ru-RU">
            <a:latin typeface="Tahoma" pitchFamily="34" charset="0"/>
            <a:ea typeface="Tahoma" pitchFamily="34" charset="0"/>
            <a:cs typeface="Tahoma" pitchFamily="34" charset="0"/>
          </a:endParaRPr>
        </a:p>
      </dgm:t>
    </dgm:pt>
    <dgm:pt modelId="{F2507729-206B-4FA7-B984-A3254F7179AB}">
      <dgm:prSet phldrT="[Текст]" custT="1">
        <dgm:style>
          <a:lnRef idx="3">
            <a:schemeClr val="lt1"/>
          </a:lnRef>
          <a:fillRef idx="1">
            <a:schemeClr val="accent1"/>
          </a:fillRef>
          <a:effectRef idx="1">
            <a:schemeClr val="accent1"/>
          </a:effectRef>
          <a:fontRef idx="minor">
            <a:schemeClr val="lt1"/>
          </a:fontRef>
        </dgm:style>
      </dgm:prSet>
      <dgm:spPr/>
      <dgm:t>
        <a:bodyPr/>
        <a:lstStyle/>
        <a:p>
          <a:r>
            <a:rPr lang="uk-UA" sz="1600" b="1" dirty="0" smtClean="0">
              <a:latin typeface="Tahoma" pitchFamily="34" charset="0"/>
              <a:ea typeface="Tahoma" pitchFamily="34" charset="0"/>
              <a:cs typeface="Tahoma" pitchFamily="34" charset="0"/>
            </a:rPr>
            <a:t>Складання протоколів та розгляд справи про адміністративні правопорушення</a:t>
          </a:r>
          <a:endParaRPr lang="ru-RU" sz="1600" b="1" dirty="0">
            <a:latin typeface="Tahoma" pitchFamily="34" charset="0"/>
            <a:ea typeface="Tahoma" pitchFamily="34" charset="0"/>
            <a:cs typeface="Tahoma" pitchFamily="34" charset="0"/>
          </a:endParaRPr>
        </a:p>
      </dgm:t>
    </dgm:pt>
    <dgm:pt modelId="{806D6C1A-A001-4556-B502-1AB7BB39B3F4}" type="parTrans" cxnId="{6F866148-35DD-4E4D-AF5C-89F444B45534}">
      <dgm:prSet>
        <dgm:style>
          <a:lnRef idx="2">
            <a:schemeClr val="accent1"/>
          </a:lnRef>
          <a:fillRef idx="1">
            <a:schemeClr val="lt1"/>
          </a:fillRef>
          <a:effectRef idx="0">
            <a:schemeClr val="accent1"/>
          </a:effectRef>
          <a:fontRef idx="minor">
            <a:schemeClr val="dk1"/>
          </a:fontRef>
        </dgm:style>
      </dgm:prSet>
      <dgm:spPr/>
      <dgm:t>
        <a:bodyPr/>
        <a:lstStyle/>
        <a:p>
          <a:endParaRPr lang="ru-RU">
            <a:latin typeface="Tahoma" pitchFamily="34" charset="0"/>
            <a:ea typeface="Tahoma" pitchFamily="34" charset="0"/>
            <a:cs typeface="Tahoma" pitchFamily="34" charset="0"/>
          </a:endParaRPr>
        </a:p>
      </dgm:t>
    </dgm:pt>
    <dgm:pt modelId="{434897B8-7D20-4EC4-A06F-7F60B74B14FC}" type="sibTrans" cxnId="{6F866148-35DD-4E4D-AF5C-89F444B45534}">
      <dgm:prSet/>
      <dgm:spPr/>
      <dgm:t>
        <a:bodyPr/>
        <a:lstStyle/>
        <a:p>
          <a:endParaRPr lang="ru-RU">
            <a:latin typeface="Tahoma" pitchFamily="34" charset="0"/>
            <a:ea typeface="Tahoma" pitchFamily="34" charset="0"/>
            <a:cs typeface="Tahoma" pitchFamily="34" charset="0"/>
          </a:endParaRPr>
        </a:p>
      </dgm:t>
    </dgm:pt>
    <dgm:pt modelId="{FAEBF8F8-829F-430F-9EC7-DD9B5168525A}">
      <dgm:prSet phldrT="[Текст]" custT="1">
        <dgm:style>
          <a:lnRef idx="3">
            <a:schemeClr val="lt1"/>
          </a:lnRef>
          <a:fillRef idx="1">
            <a:schemeClr val="accent1"/>
          </a:fillRef>
          <a:effectRef idx="1">
            <a:schemeClr val="accent1"/>
          </a:effectRef>
          <a:fontRef idx="minor">
            <a:schemeClr val="lt1"/>
          </a:fontRef>
        </dgm:style>
      </dgm:prSet>
      <dgm:spPr/>
      <dgm:t>
        <a:bodyPr/>
        <a:lstStyle/>
        <a:p>
          <a:r>
            <a:rPr lang="uk-UA" sz="1600" b="1" dirty="0" smtClean="0">
              <a:latin typeface="Tahoma" pitchFamily="34" charset="0"/>
              <a:ea typeface="Tahoma" pitchFamily="34" charset="0"/>
              <a:cs typeface="Tahoma" pitchFamily="34" charset="0"/>
            </a:rPr>
            <a:t>Нормотворча, методологічна, статистична діяльність, взаємодія з іншими органами в державі та за її межами  </a:t>
          </a:r>
          <a:endParaRPr lang="ru-RU" sz="1600" b="1" dirty="0">
            <a:latin typeface="Tahoma" pitchFamily="34" charset="0"/>
            <a:ea typeface="Tahoma" pitchFamily="34" charset="0"/>
            <a:cs typeface="Tahoma" pitchFamily="34" charset="0"/>
          </a:endParaRPr>
        </a:p>
      </dgm:t>
    </dgm:pt>
    <dgm:pt modelId="{0FB8839F-F7B7-4D88-9471-5147948AD7C0}" type="parTrans" cxnId="{A47BFEF7-8F43-44B9-9ED7-301B42B670D9}">
      <dgm:prSet>
        <dgm:style>
          <a:lnRef idx="2">
            <a:schemeClr val="accent1"/>
          </a:lnRef>
          <a:fillRef idx="1">
            <a:schemeClr val="lt1"/>
          </a:fillRef>
          <a:effectRef idx="0">
            <a:schemeClr val="accent1"/>
          </a:effectRef>
          <a:fontRef idx="minor">
            <a:schemeClr val="dk1"/>
          </a:fontRef>
        </dgm:style>
      </dgm:prSet>
      <dgm:spPr/>
      <dgm:t>
        <a:bodyPr/>
        <a:lstStyle/>
        <a:p>
          <a:endParaRPr lang="ru-RU">
            <a:latin typeface="Tahoma" pitchFamily="34" charset="0"/>
            <a:ea typeface="Tahoma" pitchFamily="34" charset="0"/>
            <a:cs typeface="Tahoma" pitchFamily="34" charset="0"/>
          </a:endParaRPr>
        </a:p>
      </dgm:t>
    </dgm:pt>
    <dgm:pt modelId="{A6517BF8-8B8D-4FDB-A4CE-EE9832EA471C}" type="sibTrans" cxnId="{A47BFEF7-8F43-44B9-9ED7-301B42B670D9}">
      <dgm:prSet/>
      <dgm:spPr/>
      <dgm:t>
        <a:bodyPr/>
        <a:lstStyle/>
        <a:p>
          <a:endParaRPr lang="ru-RU">
            <a:latin typeface="Tahoma" pitchFamily="34" charset="0"/>
            <a:ea typeface="Tahoma" pitchFamily="34" charset="0"/>
            <a:cs typeface="Tahoma" pitchFamily="34" charset="0"/>
          </a:endParaRPr>
        </a:p>
      </dgm:t>
    </dgm:pt>
    <dgm:pt modelId="{0070E978-CEE5-4F82-92E6-8ED09C745433}" type="pres">
      <dgm:prSet presAssocID="{B5B62861-3044-4F59-A0B9-B7F0519385BC}" presName="Name0" presStyleCnt="0">
        <dgm:presLayoutVars>
          <dgm:chMax val="1"/>
          <dgm:dir/>
          <dgm:animLvl val="ctr"/>
          <dgm:resizeHandles val="exact"/>
        </dgm:presLayoutVars>
      </dgm:prSet>
      <dgm:spPr/>
      <dgm:t>
        <a:bodyPr/>
        <a:lstStyle/>
        <a:p>
          <a:endParaRPr lang="ru-RU"/>
        </a:p>
      </dgm:t>
    </dgm:pt>
    <dgm:pt modelId="{B2E45CFA-63CD-41D4-8361-8047DA9C4391}" type="pres">
      <dgm:prSet presAssocID="{DE5D0C1A-D63E-4F08-AADE-72625DC9A0F7}" presName="centerShape" presStyleLbl="node0" presStyleIdx="0" presStyleCnt="1" custScaleX="116105" custScaleY="116105" custLinFactNeighborX="-5789" custLinFactNeighborY="-6863"/>
      <dgm:spPr>
        <a:prstGeom prst="flowChartAlternateProcess">
          <a:avLst/>
        </a:prstGeom>
      </dgm:spPr>
      <dgm:t>
        <a:bodyPr/>
        <a:lstStyle/>
        <a:p>
          <a:endParaRPr lang="ru-RU"/>
        </a:p>
      </dgm:t>
    </dgm:pt>
    <dgm:pt modelId="{E8D8E275-7458-43DB-827E-9145227B83D7}" type="pres">
      <dgm:prSet presAssocID="{575D88B8-F7DF-4950-9C7D-A7B686B02B5D}" presName="parTrans" presStyleLbl="sibTrans2D1" presStyleIdx="0" presStyleCnt="6" custAng="10834787"/>
      <dgm:spPr/>
      <dgm:t>
        <a:bodyPr/>
        <a:lstStyle/>
        <a:p>
          <a:endParaRPr lang="ru-RU"/>
        </a:p>
      </dgm:t>
    </dgm:pt>
    <dgm:pt modelId="{82567E55-9CD2-43A3-81B2-3C0124C26073}" type="pres">
      <dgm:prSet presAssocID="{575D88B8-F7DF-4950-9C7D-A7B686B02B5D}" presName="connectorText" presStyleLbl="sibTrans2D1" presStyleIdx="0" presStyleCnt="6"/>
      <dgm:spPr/>
      <dgm:t>
        <a:bodyPr/>
        <a:lstStyle/>
        <a:p>
          <a:endParaRPr lang="ru-RU"/>
        </a:p>
      </dgm:t>
    </dgm:pt>
    <dgm:pt modelId="{2DD363C4-A23F-445F-A46A-1D1185A6DF1C}" type="pres">
      <dgm:prSet presAssocID="{82130E3D-DF00-494F-9B06-5E51EC306AE9}" presName="node" presStyleLbl="node1" presStyleIdx="0" presStyleCnt="6" custScaleX="148772" custScaleY="105634" custRadScaleRad="158600" custRadScaleInc="-315152">
        <dgm:presLayoutVars>
          <dgm:bulletEnabled val="1"/>
        </dgm:presLayoutVars>
      </dgm:prSet>
      <dgm:spPr>
        <a:prstGeom prst="roundRect">
          <a:avLst/>
        </a:prstGeom>
      </dgm:spPr>
      <dgm:t>
        <a:bodyPr/>
        <a:lstStyle/>
        <a:p>
          <a:endParaRPr lang="ru-RU"/>
        </a:p>
      </dgm:t>
    </dgm:pt>
    <dgm:pt modelId="{FD413A73-FE89-41C0-923F-39865CA36058}" type="pres">
      <dgm:prSet presAssocID="{46D7BBF7-F721-4985-9FBB-1CF31B93936A}" presName="parTrans" presStyleLbl="sibTrans2D1" presStyleIdx="1" presStyleCnt="6" custAng="10640526"/>
      <dgm:spPr/>
      <dgm:t>
        <a:bodyPr/>
        <a:lstStyle/>
        <a:p>
          <a:endParaRPr lang="ru-RU"/>
        </a:p>
      </dgm:t>
    </dgm:pt>
    <dgm:pt modelId="{D7EC2EC9-6515-4E86-9496-4D555AFC1C45}" type="pres">
      <dgm:prSet presAssocID="{46D7BBF7-F721-4985-9FBB-1CF31B93936A}" presName="connectorText" presStyleLbl="sibTrans2D1" presStyleIdx="1" presStyleCnt="6"/>
      <dgm:spPr/>
      <dgm:t>
        <a:bodyPr/>
        <a:lstStyle/>
        <a:p>
          <a:endParaRPr lang="ru-RU"/>
        </a:p>
      </dgm:t>
    </dgm:pt>
    <dgm:pt modelId="{7DD4BE7A-4121-4CB0-8301-D72F27DE87FE}" type="pres">
      <dgm:prSet presAssocID="{BB833C67-359E-4590-AF53-7BB3B0D396E7}" presName="node" presStyleLbl="node1" presStyleIdx="1" presStyleCnt="6" custScaleX="168950" custScaleY="120480" custRadScaleRad="175542" custRadScaleInc="-403345">
        <dgm:presLayoutVars>
          <dgm:bulletEnabled val="1"/>
        </dgm:presLayoutVars>
      </dgm:prSet>
      <dgm:spPr>
        <a:prstGeom prst="roundRect">
          <a:avLst/>
        </a:prstGeom>
      </dgm:spPr>
      <dgm:t>
        <a:bodyPr/>
        <a:lstStyle/>
        <a:p>
          <a:endParaRPr lang="ru-RU"/>
        </a:p>
      </dgm:t>
    </dgm:pt>
    <dgm:pt modelId="{708F9A04-99B7-46BE-8008-819376F9E39C}" type="pres">
      <dgm:prSet presAssocID="{EF0CD53D-A0C7-4AD0-81D7-8D2CD5795621}" presName="parTrans" presStyleLbl="sibTrans2D1" presStyleIdx="2" presStyleCnt="6" custAng="10723879" custLinFactNeighborX="45133" custLinFactNeighborY="-3180"/>
      <dgm:spPr/>
      <dgm:t>
        <a:bodyPr/>
        <a:lstStyle/>
        <a:p>
          <a:endParaRPr lang="ru-RU"/>
        </a:p>
      </dgm:t>
    </dgm:pt>
    <dgm:pt modelId="{A91D8CD8-3692-4623-88BB-A521F11EF195}" type="pres">
      <dgm:prSet presAssocID="{EF0CD53D-A0C7-4AD0-81D7-8D2CD5795621}" presName="connectorText" presStyleLbl="sibTrans2D1" presStyleIdx="2" presStyleCnt="6"/>
      <dgm:spPr/>
      <dgm:t>
        <a:bodyPr/>
        <a:lstStyle/>
        <a:p>
          <a:endParaRPr lang="ru-RU"/>
        </a:p>
      </dgm:t>
    </dgm:pt>
    <dgm:pt modelId="{B9FB2DC2-25E0-40F9-B777-C0D2939CBFA9}" type="pres">
      <dgm:prSet presAssocID="{5F3E8D85-0A8E-4528-826F-3EA536C6CD61}" presName="node" presStyleLbl="node1" presStyleIdx="2" presStyleCnt="6" custScaleX="328538" custScaleY="63667" custRadScaleRad="125139" custRadScaleInc="-286628">
        <dgm:presLayoutVars>
          <dgm:bulletEnabled val="1"/>
        </dgm:presLayoutVars>
      </dgm:prSet>
      <dgm:spPr>
        <a:prstGeom prst="roundRect">
          <a:avLst/>
        </a:prstGeom>
      </dgm:spPr>
      <dgm:t>
        <a:bodyPr/>
        <a:lstStyle/>
        <a:p>
          <a:endParaRPr lang="ru-RU"/>
        </a:p>
      </dgm:t>
    </dgm:pt>
    <dgm:pt modelId="{61A97862-9901-4B71-B3D0-7D1D73C6AE24}" type="pres">
      <dgm:prSet presAssocID="{BE59CA80-FBA0-4469-8754-476801EC4726}" presName="parTrans" presStyleLbl="sibTrans2D1" presStyleIdx="3" presStyleCnt="6" custAng="10627283"/>
      <dgm:spPr/>
      <dgm:t>
        <a:bodyPr/>
        <a:lstStyle/>
        <a:p>
          <a:endParaRPr lang="ru-RU"/>
        </a:p>
      </dgm:t>
    </dgm:pt>
    <dgm:pt modelId="{751D299E-3D7F-44CA-9C0C-13BCE9F21656}" type="pres">
      <dgm:prSet presAssocID="{BE59CA80-FBA0-4469-8754-476801EC4726}" presName="connectorText" presStyleLbl="sibTrans2D1" presStyleIdx="3" presStyleCnt="6"/>
      <dgm:spPr/>
      <dgm:t>
        <a:bodyPr/>
        <a:lstStyle/>
        <a:p>
          <a:endParaRPr lang="ru-RU"/>
        </a:p>
      </dgm:t>
    </dgm:pt>
    <dgm:pt modelId="{F50EDE18-7330-490E-961B-BF0E1097843F}" type="pres">
      <dgm:prSet presAssocID="{9EA78AF0-2D49-436F-AF49-DBAF167826B6}" presName="node" presStyleLbl="node1" presStyleIdx="3" presStyleCnt="6" custScaleX="127270" custScaleY="110729" custRadScaleRad="146594" custRadScaleInc="-341503">
        <dgm:presLayoutVars>
          <dgm:bulletEnabled val="1"/>
        </dgm:presLayoutVars>
      </dgm:prSet>
      <dgm:spPr>
        <a:prstGeom prst="roundRect">
          <a:avLst/>
        </a:prstGeom>
      </dgm:spPr>
      <dgm:t>
        <a:bodyPr/>
        <a:lstStyle/>
        <a:p>
          <a:endParaRPr lang="ru-RU"/>
        </a:p>
      </dgm:t>
    </dgm:pt>
    <dgm:pt modelId="{BDCCD4EA-32C6-48ED-A855-4A23228CEF1D}" type="pres">
      <dgm:prSet presAssocID="{806D6C1A-A001-4556-B502-1AB7BB39B3F4}" presName="parTrans" presStyleLbl="sibTrans2D1" presStyleIdx="4" presStyleCnt="6" custAng="10755073"/>
      <dgm:spPr/>
      <dgm:t>
        <a:bodyPr/>
        <a:lstStyle/>
        <a:p>
          <a:endParaRPr lang="ru-RU"/>
        </a:p>
      </dgm:t>
    </dgm:pt>
    <dgm:pt modelId="{263F7153-5157-44A4-B843-B8216D8C6214}" type="pres">
      <dgm:prSet presAssocID="{806D6C1A-A001-4556-B502-1AB7BB39B3F4}" presName="connectorText" presStyleLbl="sibTrans2D1" presStyleIdx="4" presStyleCnt="6"/>
      <dgm:spPr/>
      <dgm:t>
        <a:bodyPr/>
        <a:lstStyle/>
        <a:p>
          <a:endParaRPr lang="ru-RU"/>
        </a:p>
      </dgm:t>
    </dgm:pt>
    <dgm:pt modelId="{614DC46C-D37E-47DF-A893-20F321C339D9}" type="pres">
      <dgm:prSet presAssocID="{F2507729-206B-4FA7-B984-A3254F7179AB}" presName="node" presStyleLbl="node1" presStyleIdx="4" presStyleCnt="6" custScaleX="326665" custScaleY="74842" custRadScaleRad="131798" custRadScaleInc="-51299">
        <dgm:presLayoutVars>
          <dgm:bulletEnabled val="1"/>
        </dgm:presLayoutVars>
      </dgm:prSet>
      <dgm:spPr>
        <a:prstGeom prst="roundRect">
          <a:avLst/>
        </a:prstGeom>
      </dgm:spPr>
      <dgm:t>
        <a:bodyPr/>
        <a:lstStyle/>
        <a:p>
          <a:endParaRPr lang="ru-RU"/>
        </a:p>
      </dgm:t>
    </dgm:pt>
    <dgm:pt modelId="{378138E3-CE78-45E0-83F4-CF7D2F0EF7A0}" type="pres">
      <dgm:prSet presAssocID="{0FB8839F-F7B7-4D88-9471-5147948AD7C0}" presName="parTrans" presStyleLbl="sibTrans2D1" presStyleIdx="5" presStyleCnt="6" custAng="10798743"/>
      <dgm:spPr/>
      <dgm:t>
        <a:bodyPr/>
        <a:lstStyle/>
        <a:p>
          <a:endParaRPr lang="ru-RU"/>
        </a:p>
      </dgm:t>
    </dgm:pt>
    <dgm:pt modelId="{55626604-26F9-48F8-BF80-8A4818F97789}" type="pres">
      <dgm:prSet presAssocID="{0FB8839F-F7B7-4D88-9471-5147948AD7C0}" presName="connectorText" presStyleLbl="sibTrans2D1" presStyleIdx="5" presStyleCnt="6"/>
      <dgm:spPr/>
      <dgm:t>
        <a:bodyPr/>
        <a:lstStyle/>
        <a:p>
          <a:endParaRPr lang="ru-RU"/>
        </a:p>
      </dgm:t>
    </dgm:pt>
    <dgm:pt modelId="{F615DF44-F694-4B18-BA08-FC42969F7EB5}" type="pres">
      <dgm:prSet presAssocID="{FAEBF8F8-829F-430F-9EC7-DD9B5168525A}" presName="node" presStyleLbl="node1" presStyleIdx="5" presStyleCnt="6" custScaleX="159230" custScaleY="137081" custRadScaleRad="148022" custRadScaleInc="596581">
        <dgm:presLayoutVars>
          <dgm:bulletEnabled val="1"/>
        </dgm:presLayoutVars>
      </dgm:prSet>
      <dgm:spPr>
        <a:prstGeom prst="roundRect">
          <a:avLst/>
        </a:prstGeom>
      </dgm:spPr>
      <dgm:t>
        <a:bodyPr/>
        <a:lstStyle/>
        <a:p>
          <a:endParaRPr lang="ru-RU"/>
        </a:p>
      </dgm:t>
    </dgm:pt>
  </dgm:ptLst>
  <dgm:cxnLst>
    <dgm:cxn modelId="{0A0E810A-0366-4275-AF33-0A692413DFA5}" srcId="{DE5D0C1A-D63E-4F08-AADE-72625DC9A0F7}" destId="{82130E3D-DF00-494F-9B06-5E51EC306AE9}" srcOrd="0" destOrd="0" parTransId="{575D88B8-F7DF-4950-9C7D-A7B686B02B5D}" sibTransId="{B5B1E4C2-1586-43EB-BAFF-4051E7ED714A}"/>
    <dgm:cxn modelId="{424EC7EC-949E-4A64-AE41-4486F4836605}" type="presOf" srcId="{82130E3D-DF00-494F-9B06-5E51EC306AE9}" destId="{2DD363C4-A23F-445F-A46A-1D1185A6DF1C}" srcOrd="0" destOrd="0" presId="urn:microsoft.com/office/officeart/2005/8/layout/radial5"/>
    <dgm:cxn modelId="{97736DCB-AC66-4422-8C58-B07BF548FFB3}" type="presOf" srcId="{46D7BBF7-F721-4985-9FBB-1CF31B93936A}" destId="{FD413A73-FE89-41C0-923F-39865CA36058}" srcOrd="0" destOrd="0" presId="urn:microsoft.com/office/officeart/2005/8/layout/radial5"/>
    <dgm:cxn modelId="{8477EC16-A0C5-4623-943D-35B9549E2689}" type="presOf" srcId="{806D6C1A-A001-4556-B502-1AB7BB39B3F4}" destId="{263F7153-5157-44A4-B843-B8216D8C6214}" srcOrd="1" destOrd="0" presId="urn:microsoft.com/office/officeart/2005/8/layout/radial5"/>
    <dgm:cxn modelId="{6F866148-35DD-4E4D-AF5C-89F444B45534}" srcId="{DE5D0C1A-D63E-4F08-AADE-72625DC9A0F7}" destId="{F2507729-206B-4FA7-B984-A3254F7179AB}" srcOrd="4" destOrd="0" parTransId="{806D6C1A-A001-4556-B502-1AB7BB39B3F4}" sibTransId="{434897B8-7D20-4EC4-A06F-7F60B74B14FC}"/>
    <dgm:cxn modelId="{CB45AF1A-28B5-4A66-B42A-160490A0E749}" type="presOf" srcId="{5F3E8D85-0A8E-4528-826F-3EA536C6CD61}" destId="{B9FB2DC2-25E0-40F9-B777-C0D2939CBFA9}" srcOrd="0" destOrd="0" presId="urn:microsoft.com/office/officeart/2005/8/layout/radial5"/>
    <dgm:cxn modelId="{57E67D2C-3754-4B6E-A53C-6EDAF0326FE4}" type="presOf" srcId="{0FB8839F-F7B7-4D88-9471-5147948AD7C0}" destId="{55626604-26F9-48F8-BF80-8A4818F97789}" srcOrd="1" destOrd="0" presId="urn:microsoft.com/office/officeart/2005/8/layout/radial5"/>
    <dgm:cxn modelId="{D77DB381-A573-48D9-831C-E21479B6800C}" type="presOf" srcId="{EF0CD53D-A0C7-4AD0-81D7-8D2CD5795621}" destId="{708F9A04-99B7-46BE-8008-819376F9E39C}" srcOrd="0" destOrd="0" presId="urn:microsoft.com/office/officeart/2005/8/layout/radial5"/>
    <dgm:cxn modelId="{38CF5C89-EFB3-44D0-BAED-B21A7B793639}" type="presOf" srcId="{F2507729-206B-4FA7-B984-A3254F7179AB}" destId="{614DC46C-D37E-47DF-A893-20F321C339D9}" srcOrd="0" destOrd="0" presId="urn:microsoft.com/office/officeart/2005/8/layout/radial5"/>
    <dgm:cxn modelId="{125CF7D9-0957-43DA-A602-7A06E0F05C76}" type="presOf" srcId="{806D6C1A-A001-4556-B502-1AB7BB39B3F4}" destId="{BDCCD4EA-32C6-48ED-A855-4A23228CEF1D}" srcOrd="0" destOrd="0" presId="urn:microsoft.com/office/officeart/2005/8/layout/radial5"/>
    <dgm:cxn modelId="{F23D01F4-3B98-462F-879A-5BF24433380A}" srcId="{DE5D0C1A-D63E-4F08-AADE-72625DC9A0F7}" destId="{BB833C67-359E-4590-AF53-7BB3B0D396E7}" srcOrd="1" destOrd="0" parTransId="{46D7BBF7-F721-4985-9FBB-1CF31B93936A}" sibTransId="{3173E7FA-3128-4B3E-BA52-210E1506A8C2}"/>
    <dgm:cxn modelId="{B1A8FD68-DE33-41DB-B0A2-768959737215}" type="presOf" srcId="{BE59CA80-FBA0-4469-8754-476801EC4726}" destId="{751D299E-3D7F-44CA-9C0C-13BCE9F21656}" srcOrd="1" destOrd="0" presId="urn:microsoft.com/office/officeart/2005/8/layout/radial5"/>
    <dgm:cxn modelId="{035F64F0-101B-485F-A587-103C923E5BCC}" type="presOf" srcId="{575D88B8-F7DF-4950-9C7D-A7B686B02B5D}" destId="{E8D8E275-7458-43DB-827E-9145227B83D7}" srcOrd="0" destOrd="0" presId="urn:microsoft.com/office/officeart/2005/8/layout/radial5"/>
    <dgm:cxn modelId="{2B5A1CB4-0A21-475B-B00D-AA6D73EF3D57}" srcId="{DE5D0C1A-D63E-4F08-AADE-72625DC9A0F7}" destId="{5F3E8D85-0A8E-4528-826F-3EA536C6CD61}" srcOrd="2" destOrd="0" parTransId="{EF0CD53D-A0C7-4AD0-81D7-8D2CD5795621}" sibTransId="{341CEBEA-AC17-4278-8E8C-EEC5D693E622}"/>
    <dgm:cxn modelId="{9713A753-3FD2-4FC9-B06E-CC3E361E178F}" type="presOf" srcId="{FAEBF8F8-829F-430F-9EC7-DD9B5168525A}" destId="{F615DF44-F694-4B18-BA08-FC42969F7EB5}" srcOrd="0" destOrd="0" presId="urn:microsoft.com/office/officeart/2005/8/layout/radial5"/>
    <dgm:cxn modelId="{A2B50875-266B-4E7F-BBBF-1AFE8112AC29}" type="presOf" srcId="{575D88B8-F7DF-4950-9C7D-A7B686B02B5D}" destId="{82567E55-9CD2-43A3-81B2-3C0124C26073}" srcOrd="1" destOrd="0" presId="urn:microsoft.com/office/officeart/2005/8/layout/radial5"/>
    <dgm:cxn modelId="{A47BFEF7-8F43-44B9-9ED7-301B42B670D9}" srcId="{DE5D0C1A-D63E-4F08-AADE-72625DC9A0F7}" destId="{FAEBF8F8-829F-430F-9EC7-DD9B5168525A}" srcOrd="5" destOrd="0" parTransId="{0FB8839F-F7B7-4D88-9471-5147948AD7C0}" sibTransId="{A6517BF8-8B8D-4FDB-A4CE-EE9832EA471C}"/>
    <dgm:cxn modelId="{D20921B7-2045-4B56-B4F9-3C229E8AED2E}" srcId="{DE5D0C1A-D63E-4F08-AADE-72625DC9A0F7}" destId="{9EA78AF0-2D49-436F-AF49-DBAF167826B6}" srcOrd="3" destOrd="0" parTransId="{BE59CA80-FBA0-4469-8754-476801EC4726}" sibTransId="{E82D224E-4658-4CA4-AD28-A22F6FF019FF}"/>
    <dgm:cxn modelId="{B2C03BE7-EAA4-4079-985D-68C008133995}" type="presOf" srcId="{B5B62861-3044-4F59-A0B9-B7F0519385BC}" destId="{0070E978-CEE5-4F82-92E6-8ED09C745433}" srcOrd="0" destOrd="0" presId="urn:microsoft.com/office/officeart/2005/8/layout/radial5"/>
    <dgm:cxn modelId="{7A5BB7E3-AF65-440F-907A-EBA8BD5092BA}" type="presOf" srcId="{DE5D0C1A-D63E-4F08-AADE-72625DC9A0F7}" destId="{B2E45CFA-63CD-41D4-8361-8047DA9C4391}" srcOrd="0" destOrd="0" presId="urn:microsoft.com/office/officeart/2005/8/layout/radial5"/>
    <dgm:cxn modelId="{EA9C3A7F-4D5B-4EC7-866D-D79C1EA07839}" type="presOf" srcId="{0FB8839F-F7B7-4D88-9471-5147948AD7C0}" destId="{378138E3-CE78-45E0-83F4-CF7D2F0EF7A0}" srcOrd="0" destOrd="0" presId="urn:microsoft.com/office/officeart/2005/8/layout/radial5"/>
    <dgm:cxn modelId="{A6C4520C-39BB-4924-B127-1FDB0DBE9B5A}" type="presOf" srcId="{BE59CA80-FBA0-4469-8754-476801EC4726}" destId="{61A97862-9901-4B71-B3D0-7D1D73C6AE24}" srcOrd="0" destOrd="0" presId="urn:microsoft.com/office/officeart/2005/8/layout/radial5"/>
    <dgm:cxn modelId="{F2C4A6A1-0F07-454B-B36F-0DB0C6C2B8D6}" type="presOf" srcId="{EF0CD53D-A0C7-4AD0-81D7-8D2CD5795621}" destId="{A91D8CD8-3692-4623-88BB-A521F11EF195}" srcOrd="1" destOrd="0" presId="urn:microsoft.com/office/officeart/2005/8/layout/radial5"/>
    <dgm:cxn modelId="{3F0B34A7-F8B9-4B46-BF99-670FE48BCC73}" type="presOf" srcId="{BB833C67-359E-4590-AF53-7BB3B0D396E7}" destId="{7DD4BE7A-4121-4CB0-8301-D72F27DE87FE}" srcOrd="0" destOrd="0" presId="urn:microsoft.com/office/officeart/2005/8/layout/radial5"/>
    <dgm:cxn modelId="{E8D00ED7-5B32-4E70-B857-6C5DDAAB82F8}" srcId="{B5B62861-3044-4F59-A0B9-B7F0519385BC}" destId="{DE5D0C1A-D63E-4F08-AADE-72625DC9A0F7}" srcOrd="0" destOrd="0" parTransId="{2E7B6207-1255-4889-AE62-6DF56C1D41C5}" sibTransId="{A1A32A2F-F1EB-4B9E-BDAF-B32B3683E28E}"/>
    <dgm:cxn modelId="{14438D18-E8A7-4606-A5A6-F51303C9C862}" type="presOf" srcId="{46D7BBF7-F721-4985-9FBB-1CF31B93936A}" destId="{D7EC2EC9-6515-4E86-9496-4D555AFC1C45}" srcOrd="1" destOrd="0" presId="urn:microsoft.com/office/officeart/2005/8/layout/radial5"/>
    <dgm:cxn modelId="{0920ADAE-0089-4ECF-9C0B-7F6686138D81}" type="presOf" srcId="{9EA78AF0-2D49-436F-AF49-DBAF167826B6}" destId="{F50EDE18-7330-490E-961B-BF0E1097843F}" srcOrd="0" destOrd="0" presId="urn:microsoft.com/office/officeart/2005/8/layout/radial5"/>
    <dgm:cxn modelId="{F2A84CD3-2D0C-48C0-A856-56D32B130E5A}" type="presParOf" srcId="{0070E978-CEE5-4F82-92E6-8ED09C745433}" destId="{B2E45CFA-63CD-41D4-8361-8047DA9C4391}" srcOrd="0" destOrd="0" presId="urn:microsoft.com/office/officeart/2005/8/layout/radial5"/>
    <dgm:cxn modelId="{A9EA9339-757A-4047-950F-3387E5FCFDAD}" type="presParOf" srcId="{0070E978-CEE5-4F82-92E6-8ED09C745433}" destId="{E8D8E275-7458-43DB-827E-9145227B83D7}" srcOrd="1" destOrd="0" presId="urn:microsoft.com/office/officeart/2005/8/layout/radial5"/>
    <dgm:cxn modelId="{39E3F8B9-2FBC-4F52-A4A2-A737A30E06FC}" type="presParOf" srcId="{E8D8E275-7458-43DB-827E-9145227B83D7}" destId="{82567E55-9CD2-43A3-81B2-3C0124C26073}" srcOrd="0" destOrd="0" presId="urn:microsoft.com/office/officeart/2005/8/layout/radial5"/>
    <dgm:cxn modelId="{2A509157-200B-4612-8C8C-6A7CB533DE33}" type="presParOf" srcId="{0070E978-CEE5-4F82-92E6-8ED09C745433}" destId="{2DD363C4-A23F-445F-A46A-1D1185A6DF1C}" srcOrd="2" destOrd="0" presId="urn:microsoft.com/office/officeart/2005/8/layout/radial5"/>
    <dgm:cxn modelId="{B1D00806-649F-454B-AFF5-4AAD35A95571}" type="presParOf" srcId="{0070E978-CEE5-4F82-92E6-8ED09C745433}" destId="{FD413A73-FE89-41C0-923F-39865CA36058}" srcOrd="3" destOrd="0" presId="urn:microsoft.com/office/officeart/2005/8/layout/radial5"/>
    <dgm:cxn modelId="{53CA7E81-CCFD-4E2A-9497-9DD6DDAF3E16}" type="presParOf" srcId="{FD413A73-FE89-41C0-923F-39865CA36058}" destId="{D7EC2EC9-6515-4E86-9496-4D555AFC1C45}" srcOrd="0" destOrd="0" presId="urn:microsoft.com/office/officeart/2005/8/layout/radial5"/>
    <dgm:cxn modelId="{D0C07BFE-0A6F-412A-8835-3BC905249CCE}" type="presParOf" srcId="{0070E978-CEE5-4F82-92E6-8ED09C745433}" destId="{7DD4BE7A-4121-4CB0-8301-D72F27DE87FE}" srcOrd="4" destOrd="0" presId="urn:microsoft.com/office/officeart/2005/8/layout/radial5"/>
    <dgm:cxn modelId="{51EE86BF-82B2-4A8C-A470-764948AD8019}" type="presParOf" srcId="{0070E978-CEE5-4F82-92E6-8ED09C745433}" destId="{708F9A04-99B7-46BE-8008-819376F9E39C}" srcOrd="5" destOrd="0" presId="urn:microsoft.com/office/officeart/2005/8/layout/radial5"/>
    <dgm:cxn modelId="{5A11CDD2-0325-440F-98D1-36E615050D76}" type="presParOf" srcId="{708F9A04-99B7-46BE-8008-819376F9E39C}" destId="{A91D8CD8-3692-4623-88BB-A521F11EF195}" srcOrd="0" destOrd="0" presId="urn:microsoft.com/office/officeart/2005/8/layout/radial5"/>
    <dgm:cxn modelId="{0035C43F-880C-4D40-9101-C5E561D5B3CC}" type="presParOf" srcId="{0070E978-CEE5-4F82-92E6-8ED09C745433}" destId="{B9FB2DC2-25E0-40F9-B777-C0D2939CBFA9}" srcOrd="6" destOrd="0" presId="urn:microsoft.com/office/officeart/2005/8/layout/radial5"/>
    <dgm:cxn modelId="{614F6CE8-0E8B-481D-93C1-AFD690F9F809}" type="presParOf" srcId="{0070E978-CEE5-4F82-92E6-8ED09C745433}" destId="{61A97862-9901-4B71-B3D0-7D1D73C6AE24}" srcOrd="7" destOrd="0" presId="urn:microsoft.com/office/officeart/2005/8/layout/radial5"/>
    <dgm:cxn modelId="{241D71BC-6830-4257-9125-8F4698FFC6A5}" type="presParOf" srcId="{61A97862-9901-4B71-B3D0-7D1D73C6AE24}" destId="{751D299E-3D7F-44CA-9C0C-13BCE9F21656}" srcOrd="0" destOrd="0" presId="urn:microsoft.com/office/officeart/2005/8/layout/radial5"/>
    <dgm:cxn modelId="{C4CF28D6-F052-4292-A034-34CCDFEF3BF1}" type="presParOf" srcId="{0070E978-CEE5-4F82-92E6-8ED09C745433}" destId="{F50EDE18-7330-490E-961B-BF0E1097843F}" srcOrd="8" destOrd="0" presId="urn:microsoft.com/office/officeart/2005/8/layout/radial5"/>
    <dgm:cxn modelId="{B152549E-7F40-4A11-9DB6-46DA17425106}" type="presParOf" srcId="{0070E978-CEE5-4F82-92E6-8ED09C745433}" destId="{BDCCD4EA-32C6-48ED-A855-4A23228CEF1D}" srcOrd="9" destOrd="0" presId="urn:microsoft.com/office/officeart/2005/8/layout/radial5"/>
    <dgm:cxn modelId="{684CE27E-D814-4D39-945A-F20903E269E1}" type="presParOf" srcId="{BDCCD4EA-32C6-48ED-A855-4A23228CEF1D}" destId="{263F7153-5157-44A4-B843-B8216D8C6214}" srcOrd="0" destOrd="0" presId="urn:microsoft.com/office/officeart/2005/8/layout/radial5"/>
    <dgm:cxn modelId="{735B3C90-99BB-4737-BD8A-9F1E48306431}" type="presParOf" srcId="{0070E978-CEE5-4F82-92E6-8ED09C745433}" destId="{614DC46C-D37E-47DF-A893-20F321C339D9}" srcOrd="10" destOrd="0" presId="urn:microsoft.com/office/officeart/2005/8/layout/radial5"/>
    <dgm:cxn modelId="{F57E626C-DFA7-42ED-825A-7229745EDA6D}" type="presParOf" srcId="{0070E978-CEE5-4F82-92E6-8ED09C745433}" destId="{378138E3-CE78-45E0-83F4-CF7D2F0EF7A0}" srcOrd="11" destOrd="0" presId="urn:microsoft.com/office/officeart/2005/8/layout/radial5"/>
    <dgm:cxn modelId="{048AE1F8-342C-493D-8FFB-C054EDE671EE}" type="presParOf" srcId="{378138E3-CE78-45E0-83F4-CF7D2F0EF7A0}" destId="{55626604-26F9-48F8-BF80-8A4818F97789}" srcOrd="0" destOrd="0" presId="urn:microsoft.com/office/officeart/2005/8/layout/radial5"/>
    <dgm:cxn modelId="{52461260-3376-4691-BC2F-2083F774F56B}" type="presParOf" srcId="{0070E978-CEE5-4F82-92E6-8ED09C745433}" destId="{F615DF44-F694-4B18-BA08-FC42969F7EB5}"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80DD9B-8EA0-427E-B71C-4870DF685B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F88E88D-B275-422E-B512-AF33815CBCF3}">
      <dgm:prSet phldrT="[Текст]"/>
      <dgm:spPr/>
      <dgm:t>
        <a:bodyPr/>
        <a:lstStyle/>
        <a:p>
          <a:r>
            <a:rPr lang="uk-UA" b="1" dirty="0" smtClean="0">
              <a:latin typeface="Tahoma" pitchFamily="34" charset="0"/>
              <a:ea typeface="Tahoma" pitchFamily="34" charset="0"/>
              <a:cs typeface="Tahoma" pitchFamily="34" charset="0"/>
            </a:rPr>
            <a:t>Зареєстровано нових кримінальних проваджень у 2013 році – 3069</a:t>
          </a:r>
          <a:endParaRPr lang="uk-UA" dirty="0"/>
        </a:p>
      </dgm:t>
    </dgm:pt>
    <dgm:pt modelId="{467C9D0A-B919-4469-9FA9-5E2944C359FC}" type="parTrans" cxnId="{66398B2C-241D-4CF9-8918-C1AA88BEA71A}">
      <dgm:prSet/>
      <dgm:spPr/>
      <dgm:t>
        <a:bodyPr/>
        <a:lstStyle/>
        <a:p>
          <a:endParaRPr lang="uk-UA"/>
        </a:p>
      </dgm:t>
    </dgm:pt>
    <dgm:pt modelId="{60DCBC5E-6D1C-404D-92A1-3A694E049785}" type="sibTrans" cxnId="{66398B2C-241D-4CF9-8918-C1AA88BEA71A}">
      <dgm:prSet/>
      <dgm:spPr/>
      <dgm:t>
        <a:bodyPr/>
        <a:lstStyle/>
        <a:p>
          <a:endParaRPr lang="uk-UA"/>
        </a:p>
      </dgm:t>
    </dgm:pt>
    <dgm:pt modelId="{5CF4D4A4-69EA-4E17-818E-3F6B1F5F4B3C}">
      <dgm:prSet phldrT="[Текст]"/>
      <dgm:spPr/>
      <dgm:t>
        <a:bodyPr/>
        <a:lstStyle/>
        <a:p>
          <a:r>
            <a:rPr lang="uk-UA" b="1" dirty="0" smtClean="0">
              <a:latin typeface="Tahoma" pitchFamily="34" charset="0"/>
              <a:ea typeface="Tahoma" pitchFamily="34" charset="0"/>
              <a:cs typeface="Tahoma" pitchFamily="34" charset="0"/>
            </a:rPr>
            <a:t>Всього перебувало кримінальних проваджень за рік (з</a:t>
          </a:r>
          <a:r>
            <a:rPr lang="en-US" b="1" dirty="0" smtClean="0">
              <a:latin typeface="Tahoma" pitchFamily="34" charset="0"/>
              <a:ea typeface="Tahoma" pitchFamily="34" charset="0"/>
              <a:cs typeface="Tahoma" pitchFamily="34" charset="0"/>
            </a:rPr>
            <a:t> </a:t>
          </a:r>
          <a:r>
            <a:rPr lang="uk-UA" b="1" dirty="0" smtClean="0">
              <a:latin typeface="Tahoma" pitchFamily="34" charset="0"/>
              <a:ea typeface="Tahoma" pitchFamily="34" charset="0"/>
              <a:cs typeface="Tahoma" pitchFamily="34" charset="0"/>
            </a:rPr>
            <a:t>урахуванням переходу з минулого року) – 6709</a:t>
          </a:r>
          <a:endParaRPr lang="uk-UA" dirty="0"/>
        </a:p>
      </dgm:t>
    </dgm:pt>
    <dgm:pt modelId="{D9231F36-A4BD-4CB8-B716-498155297457}" type="parTrans" cxnId="{3D39B644-1EFF-40B8-83A7-A7967422CDB7}">
      <dgm:prSet/>
      <dgm:spPr/>
      <dgm:t>
        <a:bodyPr/>
        <a:lstStyle/>
        <a:p>
          <a:endParaRPr lang="uk-UA"/>
        </a:p>
      </dgm:t>
    </dgm:pt>
    <dgm:pt modelId="{3D940DAD-33B4-4179-97E5-7D1BB5BFAEF7}" type="sibTrans" cxnId="{3D39B644-1EFF-40B8-83A7-A7967422CDB7}">
      <dgm:prSet/>
      <dgm:spPr/>
      <dgm:t>
        <a:bodyPr/>
        <a:lstStyle/>
        <a:p>
          <a:endParaRPr lang="uk-UA"/>
        </a:p>
      </dgm:t>
    </dgm:pt>
    <dgm:pt modelId="{54AE411B-8C78-4E8F-935F-5D34C02DE5BC}">
      <dgm:prSet phldrT="[Текст]"/>
      <dgm:spPr/>
      <dgm:t>
        <a:bodyPr/>
        <a:lstStyle/>
        <a:p>
          <a:r>
            <a:rPr lang="uk-UA" b="1" dirty="0" smtClean="0">
              <a:latin typeface="Tahoma" pitchFamily="34" charset="0"/>
              <a:ea typeface="Tahoma" pitchFamily="34" charset="0"/>
              <a:cs typeface="Tahoma" pitchFamily="34" charset="0"/>
            </a:rPr>
            <a:t>з яких надійшло до суду 437</a:t>
          </a:r>
          <a:r>
            <a:rPr lang="ru-RU" b="1" dirty="0" smtClean="0">
              <a:latin typeface="Tahoma" pitchFamily="34" charset="0"/>
              <a:ea typeface="Tahoma" pitchFamily="34" charset="0"/>
              <a:cs typeface="Tahoma" pitchFamily="34" charset="0"/>
            </a:rPr>
            <a:t>:</a:t>
          </a:r>
          <a:endParaRPr lang="uk-UA" dirty="0"/>
        </a:p>
      </dgm:t>
    </dgm:pt>
    <dgm:pt modelId="{57C8BD60-ACEA-4D98-A25E-40C8946167A7}" type="parTrans" cxnId="{B0FE80DA-4824-479A-8796-24D72B8153E0}">
      <dgm:prSet/>
      <dgm:spPr/>
      <dgm:t>
        <a:bodyPr/>
        <a:lstStyle/>
        <a:p>
          <a:endParaRPr lang="uk-UA"/>
        </a:p>
      </dgm:t>
    </dgm:pt>
    <dgm:pt modelId="{AC34D19B-C955-4D69-8C90-36C7D9C127AC}" type="sibTrans" cxnId="{B0FE80DA-4824-479A-8796-24D72B8153E0}">
      <dgm:prSet/>
      <dgm:spPr/>
      <dgm:t>
        <a:bodyPr/>
        <a:lstStyle/>
        <a:p>
          <a:endParaRPr lang="uk-UA"/>
        </a:p>
      </dgm:t>
    </dgm:pt>
    <dgm:pt modelId="{4BA9410C-F521-4A71-AC6F-019F38687108}">
      <dgm:prSet phldrT="[Текст]"/>
      <dgm:spPr/>
      <dgm:t>
        <a:bodyPr anchor="ctr"/>
        <a:lstStyle/>
        <a:p>
          <a:r>
            <a:rPr lang="uk-UA" b="1" dirty="0" smtClean="0">
              <a:solidFill>
                <a:srgbClr val="10253F"/>
              </a:solidFill>
              <a:latin typeface="Tahoma" pitchFamily="34" charset="0"/>
              <a:ea typeface="Tahoma" pitchFamily="34" charset="0"/>
              <a:cs typeface="Tahoma" pitchFamily="34" charset="0"/>
            </a:rPr>
            <a:t>з обвинувальним актом - 165 (2,5%)</a:t>
          </a:r>
          <a:endParaRPr lang="uk-UA" dirty="0">
            <a:solidFill>
              <a:srgbClr val="10253F"/>
            </a:solidFill>
          </a:endParaRPr>
        </a:p>
      </dgm:t>
    </dgm:pt>
    <dgm:pt modelId="{51E78650-A1E7-4396-B71B-FACE0F15DB59}" type="parTrans" cxnId="{3F098D97-ACEA-4684-AB7F-A4939AA3081A}">
      <dgm:prSet/>
      <dgm:spPr/>
      <dgm:t>
        <a:bodyPr/>
        <a:lstStyle/>
        <a:p>
          <a:endParaRPr lang="uk-UA"/>
        </a:p>
      </dgm:t>
    </dgm:pt>
    <dgm:pt modelId="{1436B1B6-BFE2-4CA2-A732-28C27143C734}" type="sibTrans" cxnId="{3F098D97-ACEA-4684-AB7F-A4939AA3081A}">
      <dgm:prSet/>
      <dgm:spPr/>
      <dgm:t>
        <a:bodyPr/>
        <a:lstStyle/>
        <a:p>
          <a:endParaRPr lang="uk-UA"/>
        </a:p>
      </dgm:t>
    </dgm:pt>
    <dgm:pt modelId="{29E4F17C-0B45-49FC-9844-4F8F59A6CC61}">
      <dgm:prSet phldrT="[Текст]"/>
      <dgm:spPr/>
      <dgm:t>
        <a:bodyPr anchor="ctr"/>
        <a:lstStyle/>
        <a:p>
          <a:r>
            <a:rPr lang="uk-UA" b="1" dirty="0" smtClean="0">
              <a:solidFill>
                <a:srgbClr val="10253F"/>
              </a:solidFill>
              <a:latin typeface="Tahoma" pitchFamily="34" charset="0"/>
              <a:ea typeface="Tahoma" pitchFamily="34" charset="0"/>
              <a:cs typeface="Tahoma" pitchFamily="34" charset="0"/>
            </a:rPr>
            <a:t>з клопотанням про звільнення від кримінальної відповідальності - 272 (4,5%)</a:t>
          </a:r>
          <a:endParaRPr lang="uk-UA" dirty="0">
            <a:solidFill>
              <a:srgbClr val="10253F"/>
            </a:solidFill>
          </a:endParaRPr>
        </a:p>
      </dgm:t>
    </dgm:pt>
    <dgm:pt modelId="{48B036D0-B5A3-44B9-9A6D-D7F661056E97}" type="parTrans" cxnId="{72378DD7-6F1C-4F4D-8492-6B1FC29368A5}">
      <dgm:prSet/>
      <dgm:spPr/>
      <dgm:t>
        <a:bodyPr/>
        <a:lstStyle/>
        <a:p>
          <a:endParaRPr lang="uk-UA"/>
        </a:p>
      </dgm:t>
    </dgm:pt>
    <dgm:pt modelId="{0D47BC47-F784-40AF-83FE-D24E9957421D}" type="sibTrans" cxnId="{72378DD7-6F1C-4F4D-8492-6B1FC29368A5}">
      <dgm:prSet/>
      <dgm:spPr/>
      <dgm:t>
        <a:bodyPr/>
        <a:lstStyle/>
        <a:p>
          <a:endParaRPr lang="uk-UA"/>
        </a:p>
      </dgm:t>
    </dgm:pt>
    <dgm:pt modelId="{C1FED7A9-DC8E-4921-86FE-73F8753C7721}">
      <dgm:prSet phldrT="[Текст]"/>
      <dgm:spPr/>
      <dgm:t>
        <a:bodyPr/>
        <a:lstStyle/>
        <a:p>
          <a:r>
            <a:rPr lang="uk-UA" b="1" dirty="0" smtClean="0">
              <a:latin typeface="Tahoma" pitchFamily="34" charset="0"/>
              <a:ea typeface="Tahoma" pitchFamily="34" charset="0"/>
              <a:cs typeface="Tahoma" pitchFamily="34" charset="0"/>
            </a:rPr>
            <a:t>вручено повідомлення про підозру – 482 (7%)</a:t>
          </a:r>
          <a:endParaRPr lang="uk-UA" dirty="0"/>
        </a:p>
      </dgm:t>
    </dgm:pt>
    <dgm:pt modelId="{ECBD88D2-BCAB-4D9F-BF2F-56000E2C2C61}" type="parTrans" cxnId="{1438CCE0-F7CB-44A3-8FB8-F89A10B91B7F}">
      <dgm:prSet/>
      <dgm:spPr/>
      <dgm:t>
        <a:bodyPr/>
        <a:lstStyle/>
        <a:p>
          <a:endParaRPr lang="uk-UA"/>
        </a:p>
      </dgm:t>
    </dgm:pt>
    <dgm:pt modelId="{61F6A071-01B5-46DF-93D5-B4A71F4BF7FF}" type="sibTrans" cxnId="{1438CCE0-F7CB-44A3-8FB8-F89A10B91B7F}">
      <dgm:prSet/>
      <dgm:spPr/>
      <dgm:t>
        <a:bodyPr/>
        <a:lstStyle/>
        <a:p>
          <a:endParaRPr lang="uk-UA"/>
        </a:p>
      </dgm:t>
    </dgm:pt>
    <dgm:pt modelId="{D9ACF744-0864-4525-9163-DC09793879FE}">
      <dgm:prSet phldrT="[Текст]"/>
      <dgm:spPr/>
      <dgm:t>
        <a:bodyPr/>
        <a:lstStyle/>
        <a:p>
          <a:r>
            <a:rPr lang="uk-UA" b="1" dirty="0" smtClean="0">
              <a:latin typeface="Tahoma" pitchFamily="34" charset="0"/>
              <a:ea typeface="Tahoma" pitchFamily="34" charset="0"/>
              <a:cs typeface="Tahoma" pitchFamily="34" charset="0"/>
            </a:rPr>
            <a:t>закрито + зупинено проваджень протягом 2013 року – 3662 + 10</a:t>
          </a:r>
          <a:endParaRPr lang="uk-UA" dirty="0"/>
        </a:p>
      </dgm:t>
    </dgm:pt>
    <dgm:pt modelId="{ADAA7F8B-3C10-4DD2-A834-FBA6414C242D}" type="parTrans" cxnId="{DDD496A0-ABC1-4793-8DF0-15C593D98CC6}">
      <dgm:prSet/>
      <dgm:spPr/>
      <dgm:t>
        <a:bodyPr/>
        <a:lstStyle/>
        <a:p>
          <a:endParaRPr lang="uk-UA"/>
        </a:p>
      </dgm:t>
    </dgm:pt>
    <dgm:pt modelId="{C5216202-0EE6-4929-AC91-A2DB4A00092D}" type="sibTrans" cxnId="{DDD496A0-ABC1-4793-8DF0-15C593D98CC6}">
      <dgm:prSet/>
      <dgm:spPr/>
      <dgm:t>
        <a:bodyPr/>
        <a:lstStyle/>
        <a:p>
          <a:endParaRPr lang="uk-UA"/>
        </a:p>
      </dgm:t>
    </dgm:pt>
    <dgm:pt modelId="{8176982A-524A-4FA5-9C8A-795335373A76}" type="pres">
      <dgm:prSet presAssocID="{B480DD9B-8EA0-427E-B71C-4870DF685B2C}" presName="linear" presStyleCnt="0">
        <dgm:presLayoutVars>
          <dgm:animLvl val="lvl"/>
          <dgm:resizeHandles val="exact"/>
        </dgm:presLayoutVars>
      </dgm:prSet>
      <dgm:spPr/>
      <dgm:t>
        <a:bodyPr/>
        <a:lstStyle/>
        <a:p>
          <a:endParaRPr lang="uk-UA"/>
        </a:p>
      </dgm:t>
    </dgm:pt>
    <dgm:pt modelId="{50C44CD0-33FF-47E1-9E31-A9542D2B85CE}" type="pres">
      <dgm:prSet presAssocID="{CF88E88D-B275-422E-B512-AF33815CBCF3}" presName="parentText" presStyleLbl="node1" presStyleIdx="0" presStyleCnt="5">
        <dgm:presLayoutVars>
          <dgm:chMax val="0"/>
          <dgm:bulletEnabled val="1"/>
        </dgm:presLayoutVars>
      </dgm:prSet>
      <dgm:spPr/>
      <dgm:t>
        <a:bodyPr/>
        <a:lstStyle/>
        <a:p>
          <a:endParaRPr lang="uk-UA"/>
        </a:p>
      </dgm:t>
    </dgm:pt>
    <dgm:pt modelId="{EAAF0754-EA64-46C3-A8CC-8C60BE619981}" type="pres">
      <dgm:prSet presAssocID="{60DCBC5E-6D1C-404D-92A1-3A694E049785}" presName="spacer" presStyleCnt="0"/>
      <dgm:spPr/>
    </dgm:pt>
    <dgm:pt modelId="{D8469F4E-4B25-43F2-8D99-0DEBDE4D69FA}" type="pres">
      <dgm:prSet presAssocID="{5CF4D4A4-69EA-4E17-818E-3F6B1F5F4B3C}" presName="parentText" presStyleLbl="node1" presStyleIdx="1" presStyleCnt="5">
        <dgm:presLayoutVars>
          <dgm:chMax val="0"/>
          <dgm:bulletEnabled val="1"/>
        </dgm:presLayoutVars>
      </dgm:prSet>
      <dgm:spPr/>
      <dgm:t>
        <a:bodyPr/>
        <a:lstStyle/>
        <a:p>
          <a:endParaRPr lang="uk-UA"/>
        </a:p>
      </dgm:t>
    </dgm:pt>
    <dgm:pt modelId="{44BAB57A-8E5B-41CC-BCB5-991DC350FA55}" type="pres">
      <dgm:prSet presAssocID="{3D940DAD-33B4-4179-97E5-7D1BB5BFAEF7}" presName="spacer" presStyleCnt="0"/>
      <dgm:spPr/>
    </dgm:pt>
    <dgm:pt modelId="{E163D68C-8AF7-4CC4-AC77-E332B47EFCC2}" type="pres">
      <dgm:prSet presAssocID="{54AE411B-8C78-4E8F-935F-5D34C02DE5BC}" presName="parentText" presStyleLbl="node1" presStyleIdx="2" presStyleCnt="5">
        <dgm:presLayoutVars>
          <dgm:chMax val="0"/>
          <dgm:bulletEnabled val="1"/>
        </dgm:presLayoutVars>
      </dgm:prSet>
      <dgm:spPr/>
      <dgm:t>
        <a:bodyPr/>
        <a:lstStyle/>
        <a:p>
          <a:endParaRPr lang="uk-UA"/>
        </a:p>
      </dgm:t>
    </dgm:pt>
    <dgm:pt modelId="{5A7A930C-B638-4AB5-9BAE-696B3D0D531B}" type="pres">
      <dgm:prSet presAssocID="{54AE411B-8C78-4E8F-935F-5D34C02DE5BC}" presName="childText" presStyleLbl="revTx" presStyleIdx="0" presStyleCnt="1" custScaleY="118813">
        <dgm:presLayoutVars>
          <dgm:bulletEnabled val="1"/>
        </dgm:presLayoutVars>
      </dgm:prSet>
      <dgm:spPr/>
      <dgm:t>
        <a:bodyPr/>
        <a:lstStyle/>
        <a:p>
          <a:endParaRPr lang="uk-UA"/>
        </a:p>
      </dgm:t>
    </dgm:pt>
    <dgm:pt modelId="{45BB6569-D430-4AE0-854F-9F23309EF801}" type="pres">
      <dgm:prSet presAssocID="{C1FED7A9-DC8E-4921-86FE-73F8753C7721}" presName="parentText" presStyleLbl="node1" presStyleIdx="3" presStyleCnt="5">
        <dgm:presLayoutVars>
          <dgm:chMax val="0"/>
          <dgm:bulletEnabled val="1"/>
        </dgm:presLayoutVars>
      </dgm:prSet>
      <dgm:spPr/>
      <dgm:t>
        <a:bodyPr/>
        <a:lstStyle/>
        <a:p>
          <a:endParaRPr lang="uk-UA"/>
        </a:p>
      </dgm:t>
    </dgm:pt>
    <dgm:pt modelId="{24A65CC3-CAD6-4D3F-8E4C-DCC075A9D85C}" type="pres">
      <dgm:prSet presAssocID="{61F6A071-01B5-46DF-93D5-B4A71F4BF7FF}" presName="spacer" presStyleCnt="0"/>
      <dgm:spPr/>
    </dgm:pt>
    <dgm:pt modelId="{17176854-EE8C-49B6-8D6A-CFFABD97C31E}" type="pres">
      <dgm:prSet presAssocID="{D9ACF744-0864-4525-9163-DC09793879FE}" presName="parentText" presStyleLbl="node1" presStyleIdx="4" presStyleCnt="5">
        <dgm:presLayoutVars>
          <dgm:chMax val="0"/>
          <dgm:bulletEnabled val="1"/>
        </dgm:presLayoutVars>
      </dgm:prSet>
      <dgm:spPr/>
      <dgm:t>
        <a:bodyPr/>
        <a:lstStyle/>
        <a:p>
          <a:endParaRPr lang="uk-UA"/>
        </a:p>
      </dgm:t>
    </dgm:pt>
  </dgm:ptLst>
  <dgm:cxnLst>
    <dgm:cxn modelId="{B0FE80DA-4824-479A-8796-24D72B8153E0}" srcId="{B480DD9B-8EA0-427E-B71C-4870DF685B2C}" destId="{54AE411B-8C78-4E8F-935F-5D34C02DE5BC}" srcOrd="2" destOrd="0" parTransId="{57C8BD60-ACEA-4D98-A25E-40C8946167A7}" sibTransId="{AC34D19B-C955-4D69-8C90-36C7D9C127AC}"/>
    <dgm:cxn modelId="{3F098D97-ACEA-4684-AB7F-A4939AA3081A}" srcId="{54AE411B-8C78-4E8F-935F-5D34C02DE5BC}" destId="{4BA9410C-F521-4A71-AC6F-019F38687108}" srcOrd="0" destOrd="0" parTransId="{51E78650-A1E7-4396-B71B-FACE0F15DB59}" sibTransId="{1436B1B6-BFE2-4CA2-A732-28C27143C734}"/>
    <dgm:cxn modelId="{3D39B644-1EFF-40B8-83A7-A7967422CDB7}" srcId="{B480DD9B-8EA0-427E-B71C-4870DF685B2C}" destId="{5CF4D4A4-69EA-4E17-818E-3F6B1F5F4B3C}" srcOrd="1" destOrd="0" parTransId="{D9231F36-A4BD-4CB8-B716-498155297457}" sibTransId="{3D940DAD-33B4-4179-97E5-7D1BB5BFAEF7}"/>
    <dgm:cxn modelId="{D97A05E6-F823-4308-96C1-C18675BC0476}" type="presOf" srcId="{CF88E88D-B275-422E-B512-AF33815CBCF3}" destId="{50C44CD0-33FF-47E1-9E31-A9542D2B85CE}" srcOrd="0" destOrd="0" presId="urn:microsoft.com/office/officeart/2005/8/layout/vList2"/>
    <dgm:cxn modelId="{1438CCE0-F7CB-44A3-8FB8-F89A10B91B7F}" srcId="{B480DD9B-8EA0-427E-B71C-4870DF685B2C}" destId="{C1FED7A9-DC8E-4921-86FE-73F8753C7721}" srcOrd="3" destOrd="0" parTransId="{ECBD88D2-BCAB-4D9F-BF2F-56000E2C2C61}" sibTransId="{61F6A071-01B5-46DF-93D5-B4A71F4BF7FF}"/>
    <dgm:cxn modelId="{72378DD7-6F1C-4F4D-8492-6B1FC29368A5}" srcId="{54AE411B-8C78-4E8F-935F-5D34C02DE5BC}" destId="{29E4F17C-0B45-49FC-9844-4F8F59A6CC61}" srcOrd="1" destOrd="0" parTransId="{48B036D0-B5A3-44B9-9A6D-D7F661056E97}" sibTransId="{0D47BC47-F784-40AF-83FE-D24E9957421D}"/>
    <dgm:cxn modelId="{DDD496A0-ABC1-4793-8DF0-15C593D98CC6}" srcId="{B480DD9B-8EA0-427E-B71C-4870DF685B2C}" destId="{D9ACF744-0864-4525-9163-DC09793879FE}" srcOrd="4" destOrd="0" parTransId="{ADAA7F8B-3C10-4DD2-A834-FBA6414C242D}" sibTransId="{C5216202-0EE6-4929-AC91-A2DB4A00092D}"/>
    <dgm:cxn modelId="{679222F2-B746-41CD-B303-1EC4175E5CCD}" type="presOf" srcId="{29E4F17C-0B45-49FC-9844-4F8F59A6CC61}" destId="{5A7A930C-B638-4AB5-9BAE-696B3D0D531B}" srcOrd="0" destOrd="1" presId="urn:microsoft.com/office/officeart/2005/8/layout/vList2"/>
    <dgm:cxn modelId="{96037517-D7AF-43B1-9F17-FD0933BFDB7B}" type="presOf" srcId="{4BA9410C-F521-4A71-AC6F-019F38687108}" destId="{5A7A930C-B638-4AB5-9BAE-696B3D0D531B}" srcOrd="0" destOrd="0" presId="urn:microsoft.com/office/officeart/2005/8/layout/vList2"/>
    <dgm:cxn modelId="{4FEBDDA1-AF69-4C08-B5E2-ADDA1A15E52D}" type="presOf" srcId="{54AE411B-8C78-4E8F-935F-5D34C02DE5BC}" destId="{E163D68C-8AF7-4CC4-AC77-E332B47EFCC2}" srcOrd="0" destOrd="0" presId="urn:microsoft.com/office/officeart/2005/8/layout/vList2"/>
    <dgm:cxn modelId="{87DBD8ED-E528-45AE-A8BA-C6199B692335}" type="presOf" srcId="{C1FED7A9-DC8E-4921-86FE-73F8753C7721}" destId="{45BB6569-D430-4AE0-854F-9F23309EF801}" srcOrd="0" destOrd="0" presId="urn:microsoft.com/office/officeart/2005/8/layout/vList2"/>
    <dgm:cxn modelId="{C2AAFB49-5657-4C9A-934C-CBEB9CE6F3E5}" type="presOf" srcId="{D9ACF744-0864-4525-9163-DC09793879FE}" destId="{17176854-EE8C-49B6-8D6A-CFFABD97C31E}" srcOrd="0" destOrd="0" presId="urn:microsoft.com/office/officeart/2005/8/layout/vList2"/>
    <dgm:cxn modelId="{14A1362F-15C1-4CD6-B68F-EFB5DC0F7097}" type="presOf" srcId="{B480DD9B-8EA0-427E-B71C-4870DF685B2C}" destId="{8176982A-524A-4FA5-9C8A-795335373A76}" srcOrd="0" destOrd="0" presId="urn:microsoft.com/office/officeart/2005/8/layout/vList2"/>
    <dgm:cxn modelId="{66398B2C-241D-4CF9-8918-C1AA88BEA71A}" srcId="{B480DD9B-8EA0-427E-B71C-4870DF685B2C}" destId="{CF88E88D-B275-422E-B512-AF33815CBCF3}" srcOrd="0" destOrd="0" parTransId="{467C9D0A-B919-4469-9FA9-5E2944C359FC}" sibTransId="{60DCBC5E-6D1C-404D-92A1-3A694E049785}"/>
    <dgm:cxn modelId="{0E2FCB46-247D-43D3-89FA-509029C6DE21}" type="presOf" srcId="{5CF4D4A4-69EA-4E17-818E-3F6B1F5F4B3C}" destId="{D8469F4E-4B25-43F2-8D99-0DEBDE4D69FA}" srcOrd="0" destOrd="0" presId="urn:microsoft.com/office/officeart/2005/8/layout/vList2"/>
    <dgm:cxn modelId="{E574C76E-FE7A-4071-88A8-CB24E5C82A5B}" type="presParOf" srcId="{8176982A-524A-4FA5-9C8A-795335373A76}" destId="{50C44CD0-33FF-47E1-9E31-A9542D2B85CE}" srcOrd="0" destOrd="0" presId="urn:microsoft.com/office/officeart/2005/8/layout/vList2"/>
    <dgm:cxn modelId="{0ED0052E-E649-4CCC-BFE1-8E04DA130D90}" type="presParOf" srcId="{8176982A-524A-4FA5-9C8A-795335373A76}" destId="{EAAF0754-EA64-46C3-A8CC-8C60BE619981}" srcOrd="1" destOrd="0" presId="urn:microsoft.com/office/officeart/2005/8/layout/vList2"/>
    <dgm:cxn modelId="{FB2CBF9B-42BD-448C-8011-44F17D62AC6D}" type="presParOf" srcId="{8176982A-524A-4FA5-9C8A-795335373A76}" destId="{D8469F4E-4B25-43F2-8D99-0DEBDE4D69FA}" srcOrd="2" destOrd="0" presId="urn:microsoft.com/office/officeart/2005/8/layout/vList2"/>
    <dgm:cxn modelId="{8EFA92A0-E793-4922-95FE-06B53B3147DC}" type="presParOf" srcId="{8176982A-524A-4FA5-9C8A-795335373A76}" destId="{44BAB57A-8E5B-41CC-BCB5-991DC350FA55}" srcOrd="3" destOrd="0" presId="urn:microsoft.com/office/officeart/2005/8/layout/vList2"/>
    <dgm:cxn modelId="{4010FE1F-4B36-4545-9037-9D7415595B08}" type="presParOf" srcId="{8176982A-524A-4FA5-9C8A-795335373A76}" destId="{E163D68C-8AF7-4CC4-AC77-E332B47EFCC2}" srcOrd="4" destOrd="0" presId="urn:microsoft.com/office/officeart/2005/8/layout/vList2"/>
    <dgm:cxn modelId="{AB122B99-03BA-460D-92D8-0C7F01C97B2A}" type="presParOf" srcId="{8176982A-524A-4FA5-9C8A-795335373A76}" destId="{5A7A930C-B638-4AB5-9BAE-696B3D0D531B}" srcOrd="5" destOrd="0" presId="urn:microsoft.com/office/officeart/2005/8/layout/vList2"/>
    <dgm:cxn modelId="{A45F8CA9-9C53-471D-8EBA-E29791844FD0}" type="presParOf" srcId="{8176982A-524A-4FA5-9C8A-795335373A76}" destId="{45BB6569-D430-4AE0-854F-9F23309EF801}" srcOrd="6" destOrd="0" presId="urn:microsoft.com/office/officeart/2005/8/layout/vList2"/>
    <dgm:cxn modelId="{C4A99309-8855-4B00-8240-4C3ADD7B366B}" type="presParOf" srcId="{8176982A-524A-4FA5-9C8A-795335373A76}" destId="{24A65CC3-CAD6-4D3F-8E4C-DCC075A9D85C}" srcOrd="7" destOrd="0" presId="urn:microsoft.com/office/officeart/2005/8/layout/vList2"/>
    <dgm:cxn modelId="{E0EB6A70-175C-4F81-8153-94DB9A2171D8}" type="presParOf" srcId="{8176982A-524A-4FA5-9C8A-795335373A76}" destId="{17176854-EE8C-49B6-8D6A-CFFABD97C31E}" srcOrd="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45CFA-63CD-41D4-8361-8047DA9C4391}">
      <dsp:nvSpPr>
        <dsp:cNvPr id="0" name=""/>
        <dsp:cNvSpPr/>
      </dsp:nvSpPr>
      <dsp:spPr>
        <a:xfrm>
          <a:off x="3297518" y="1619337"/>
          <a:ext cx="1684118" cy="1684118"/>
        </a:xfrm>
        <a:prstGeom prst="flowChartAlternateProcess">
          <a:avLst/>
        </a:prstGeom>
        <a:solidFill>
          <a:schemeClr val="tx2">
            <a:lumMod val="75000"/>
          </a:schemeClr>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b="1" kern="1200" dirty="0" smtClean="0">
              <a:latin typeface="Tahoma" pitchFamily="34" charset="0"/>
              <a:ea typeface="Tahoma" pitchFamily="34" charset="0"/>
              <a:cs typeface="Tahoma" pitchFamily="34" charset="0"/>
            </a:rPr>
            <a:t>ЦОВВ у сфері охорони економічної безпеки держави</a:t>
          </a:r>
          <a:endParaRPr lang="ru-RU" sz="1600" b="1" kern="1200" dirty="0">
            <a:latin typeface="Tahoma" pitchFamily="34" charset="0"/>
            <a:ea typeface="Tahoma" pitchFamily="34" charset="0"/>
            <a:cs typeface="Tahoma" pitchFamily="34" charset="0"/>
          </a:endParaRPr>
        </a:p>
      </dsp:txBody>
      <dsp:txXfrm>
        <a:off x="3379728" y="1701547"/>
        <a:ext cx="1519698" cy="1519698"/>
      </dsp:txXfrm>
    </dsp:sp>
    <dsp:sp modelId="{E8D8E275-7458-43DB-827E-9145227B83D7}">
      <dsp:nvSpPr>
        <dsp:cNvPr id="0" name=""/>
        <dsp:cNvSpPr/>
      </dsp:nvSpPr>
      <dsp:spPr>
        <a:xfrm rot="21024338">
          <a:off x="2480616" y="2459350"/>
          <a:ext cx="592660" cy="493174"/>
        </a:xfrm>
        <a:prstGeom prst="rightArrow">
          <a:avLst>
            <a:gd name="adj1" fmla="val 60000"/>
            <a:gd name="adj2" fmla="val 5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ru-RU" sz="2100" kern="1200">
            <a:latin typeface="Tahoma" pitchFamily="34" charset="0"/>
            <a:ea typeface="Tahoma" pitchFamily="34" charset="0"/>
            <a:cs typeface="Tahoma" pitchFamily="34" charset="0"/>
          </a:endParaRPr>
        </a:p>
      </dsp:txBody>
      <dsp:txXfrm rot="10800000">
        <a:off x="2481651" y="2570315"/>
        <a:ext cx="444708" cy="295904"/>
      </dsp:txXfrm>
    </dsp:sp>
    <dsp:sp modelId="{2DD363C4-A23F-445F-A46A-1D1185A6DF1C}">
      <dsp:nvSpPr>
        <dsp:cNvPr id="0" name=""/>
        <dsp:cNvSpPr/>
      </dsp:nvSpPr>
      <dsp:spPr>
        <a:xfrm>
          <a:off x="85053" y="2229278"/>
          <a:ext cx="2157958" cy="1532235"/>
        </a:xfrm>
        <a:prstGeom prst="roundRect">
          <a:avLst/>
        </a:prstGeom>
        <a:solidFill>
          <a:schemeClr val="accent1"/>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b="1" kern="1200" dirty="0" smtClean="0">
              <a:latin typeface="Tahoma" pitchFamily="34" charset="0"/>
              <a:ea typeface="Tahoma" pitchFamily="34" charset="0"/>
              <a:cs typeface="Tahoma" pitchFamily="34" charset="0"/>
            </a:rPr>
            <a:t>Фінансовий контроль відповідно до покладених на ЦОВВ завдань </a:t>
          </a:r>
          <a:endParaRPr lang="ru-RU" sz="1600" b="1" kern="1200" dirty="0">
            <a:latin typeface="Tahoma" pitchFamily="34" charset="0"/>
            <a:ea typeface="Tahoma" pitchFamily="34" charset="0"/>
            <a:cs typeface="Tahoma" pitchFamily="34" charset="0"/>
          </a:endParaRPr>
        </a:p>
      </dsp:txBody>
      <dsp:txXfrm>
        <a:off x="159851" y="2304076"/>
        <a:ext cx="2008362" cy="1382639"/>
      </dsp:txXfrm>
    </dsp:sp>
    <dsp:sp modelId="{FD413A73-FE89-41C0-923F-39865CA36058}">
      <dsp:nvSpPr>
        <dsp:cNvPr id="0" name=""/>
        <dsp:cNvSpPr/>
      </dsp:nvSpPr>
      <dsp:spPr>
        <a:xfrm rot="1441961">
          <a:off x="2504755" y="1561278"/>
          <a:ext cx="669776" cy="493174"/>
        </a:xfrm>
        <a:prstGeom prst="rightArrow">
          <a:avLst>
            <a:gd name="adj1" fmla="val 60000"/>
            <a:gd name="adj2" fmla="val 5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ru-RU" sz="2100" kern="1200">
            <a:latin typeface="Tahoma" pitchFamily="34" charset="0"/>
            <a:ea typeface="Tahoma" pitchFamily="34" charset="0"/>
            <a:cs typeface="Tahoma" pitchFamily="34" charset="0"/>
          </a:endParaRPr>
        </a:p>
      </dsp:txBody>
      <dsp:txXfrm rot="10800000">
        <a:off x="2511168" y="1629786"/>
        <a:ext cx="521824" cy="295904"/>
      </dsp:txXfrm>
    </dsp:sp>
    <dsp:sp modelId="{7DD4BE7A-4121-4CB0-8301-D72F27DE87FE}">
      <dsp:nvSpPr>
        <dsp:cNvPr id="0" name=""/>
        <dsp:cNvSpPr/>
      </dsp:nvSpPr>
      <dsp:spPr>
        <a:xfrm>
          <a:off x="31384" y="138266"/>
          <a:ext cx="2450642" cy="1747578"/>
        </a:xfrm>
        <a:prstGeom prst="roundRect">
          <a:avLst/>
        </a:prstGeom>
        <a:solidFill>
          <a:srgbClr val="E02E2E"/>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b="1" kern="1200" dirty="0" smtClean="0">
              <a:latin typeface="Tahoma" pitchFamily="34" charset="0"/>
              <a:ea typeface="Tahoma" pitchFamily="34" charset="0"/>
              <a:cs typeface="Tahoma" pitchFamily="34" charset="0"/>
            </a:rPr>
            <a:t>Окремі функції податкового та митного контролю відповідно до покладених на ЦОВВ завдань</a:t>
          </a:r>
          <a:endParaRPr lang="ru-RU" sz="1600" b="1" kern="1200" dirty="0">
            <a:latin typeface="Tahoma" pitchFamily="34" charset="0"/>
            <a:ea typeface="Tahoma" pitchFamily="34" charset="0"/>
            <a:cs typeface="Tahoma" pitchFamily="34" charset="0"/>
          </a:endParaRPr>
        </a:p>
      </dsp:txBody>
      <dsp:txXfrm>
        <a:off x="116694" y="223576"/>
        <a:ext cx="2280022" cy="1576958"/>
      </dsp:txXfrm>
    </dsp:sp>
    <dsp:sp modelId="{708F9A04-99B7-46BE-8008-819376F9E39C}">
      <dsp:nvSpPr>
        <dsp:cNvPr id="0" name=""/>
        <dsp:cNvSpPr/>
      </dsp:nvSpPr>
      <dsp:spPr>
        <a:xfrm rot="7855135">
          <a:off x="5008272" y="1211900"/>
          <a:ext cx="535813" cy="493174"/>
        </a:xfrm>
        <a:prstGeom prst="rightArrow">
          <a:avLst>
            <a:gd name="adj1" fmla="val 60000"/>
            <a:gd name="adj2" fmla="val 5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ru-RU" sz="2100" kern="1200">
            <a:latin typeface="Tahoma" pitchFamily="34" charset="0"/>
            <a:ea typeface="Tahoma" pitchFamily="34" charset="0"/>
            <a:cs typeface="Tahoma" pitchFamily="34" charset="0"/>
          </a:endParaRPr>
        </a:p>
      </dsp:txBody>
      <dsp:txXfrm>
        <a:off x="5130702" y="1254636"/>
        <a:ext cx="387861" cy="295904"/>
      </dsp:txXfrm>
    </dsp:sp>
    <dsp:sp modelId="{B9FB2DC2-25E0-40F9-B777-C0D2939CBFA9}">
      <dsp:nvSpPr>
        <dsp:cNvPr id="0" name=""/>
        <dsp:cNvSpPr/>
      </dsp:nvSpPr>
      <dsp:spPr>
        <a:xfrm>
          <a:off x="3413450" y="171859"/>
          <a:ext cx="4765488" cy="923498"/>
        </a:xfrm>
        <a:prstGeom prst="roundRect">
          <a:avLst/>
        </a:prstGeom>
        <a:solidFill>
          <a:schemeClr val="accent1"/>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b="1" kern="1200" dirty="0" smtClean="0">
              <a:latin typeface="Tahoma" pitchFamily="34" charset="0"/>
              <a:ea typeface="Tahoma" pitchFamily="34" charset="0"/>
              <a:cs typeface="Tahoma" pitchFamily="34" charset="0"/>
            </a:rPr>
            <a:t>Досудове розслідування економічних правопорушень</a:t>
          </a:r>
          <a:endParaRPr lang="ru-RU" sz="1600" b="1" kern="1200" dirty="0">
            <a:latin typeface="Tahoma" pitchFamily="34" charset="0"/>
            <a:ea typeface="Tahoma" pitchFamily="34" charset="0"/>
            <a:cs typeface="Tahoma" pitchFamily="34" charset="0"/>
          </a:endParaRPr>
        </a:p>
      </dsp:txBody>
      <dsp:txXfrm>
        <a:off x="3458531" y="216940"/>
        <a:ext cx="4675326" cy="833336"/>
      </dsp:txXfrm>
    </dsp:sp>
    <dsp:sp modelId="{61A97862-9901-4B71-B3D0-7D1D73C6AE24}">
      <dsp:nvSpPr>
        <dsp:cNvPr id="0" name=""/>
        <dsp:cNvSpPr/>
      </dsp:nvSpPr>
      <dsp:spPr>
        <a:xfrm rot="10231768">
          <a:off x="5279550" y="2040204"/>
          <a:ext cx="741923" cy="493174"/>
        </a:xfrm>
        <a:prstGeom prst="rightArrow">
          <a:avLst>
            <a:gd name="adj1" fmla="val 60000"/>
            <a:gd name="adj2" fmla="val 5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ru-RU" sz="2100" kern="1200">
            <a:latin typeface="Tahoma" pitchFamily="34" charset="0"/>
            <a:ea typeface="Tahoma" pitchFamily="34" charset="0"/>
            <a:cs typeface="Tahoma" pitchFamily="34" charset="0"/>
          </a:endParaRPr>
        </a:p>
      </dsp:txBody>
      <dsp:txXfrm>
        <a:off x="5426494" y="2126667"/>
        <a:ext cx="593971" cy="295904"/>
      </dsp:txXfrm>
    </dsp:sp>
    <dsp:sp modelId="{F50EDE18-7330-490E-961B-BF0E1097843F}">
      <dsp:nvSpPr>
        <dsp:cNvPr id="0" name=""/>
        <dsp:cNvSpPr/>
      </dsp:nvSpPr>
      <dsp:spPr>
        <a:xfrm>
          <a:off x="6358635" y="1295223"/>
          <a:ext cx="1846068" cy="1606139"/>
        </a:xfrm>
        <a:prstGeom prst="roundRect">
          <a:avLst/>
        </a:prstGeom>
        <a:solidFill>
          <a:schemeClr val="accent1"/>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b="1" kern="1200" dirty="0" smtClean="0">
              <a:latin typeface="Tahoma" pitchFamily="34" charset="0"/>
              <a:ea typeface="Tahoma" pitchFamily="34" charset="0"/>
              <a:cs typeface="Tahoma" pitchFamily="34" charset="0"/>
            </a:rPr>
            <a:t>Оперативно-розшукова діяльність </a:t>
          </a:r>
          <a:endParaRPr lang="ru-RU" sz="1600" b="1" kern="1200" dirty="0">
            <a:latin typeface="Tahoma" pitchFamily="34" charset="0"/>
            <a:ea typeface="Tahoma" pitchFamily="34" charset="0"/>
            <a:cs typeface="Tahoma" pitchFamily="34" charset="0"/>
          </a:endParaRPr>
        </a:p>
      </dsp:txBody>
      <dsp:txXfrm>
        <a:off x="6437040" y="1373628"/>
        <a:ext cx="1689258" cy="1449329"/>
      </dsp:txXfrm>
    </dsp:sp>
    <dsp:sp modelId="{BDCCD4EA-32C6-48ED-A855-4A23228CEF1D}">
      <dsp:nvSpPr>
        <dsp:cNvPr id="0" name=""/>
        <dsp:cNvSpPr/>
      </dsp:nvSpPr>
      <dsp:spPr>
        <a:xfrm rot="18373732">
          <a:off x="2952516" y="3361136"/>
          <a:ext cx="647885" cy="493174"/>
        </a:xfrm>
        <a:prstGeom prst="rightArrow">
          <a:avLst>
            <a:gd name="adj1" fmla="val 60000"/>
            <a:gd name="adj2" fmla="val 5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ru-RU" sz="2100" kern="1200">
            <a:latin typeface="Tahoma" pitchFamily="34" charset="0"/>
            <a:ea typeface="Tahoma" pitchFamily="34" charset="0"/>
            <a:cs typeface="Tahoma" pitchFamily="34" charset="0"/>
          </a:endParaRPr>
        </a:p>
      </dsp:txBody>
      <dsp:txXfrm rot="10800000">
        <a:off x="2982771" y="3519445"/>
        <a:ext cx="499933" cy="295904"/>
      </dsp:txXfrm>
    </dsp:sp>
    <dsp:sp modelId="{614DC46C-D37E-47DF-A893-20F321C339D9}">
      <dsp:nvSpPr>
        <dsp:cNvPr id="0" name=""/>
        <dsp:cNvSpPr/>
      </dsp:nvSpPr>
      <dsp:spPr>
        <a:xfrm>
          <a:off x="125876" y="4102751"/>
          <a:ext cx="4738320" cy="1085593"/>
        </a:xfrm>
        <a:prstGeom prst="roundRect">
          <a:avLst/>
        </a:prstGeom>
        <a:solidFill>
          <a:schemeClr val="accent1"/>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b="1" kern="1200" dirty="0" smtClean="0">
              <a:latin typeface="Tahoma" pitchFamily="34" charset="0"/>
              <a:ea typeface="Tahoma" pitchFamily="34" charset="0"/>
              <a:cs typeface="Tahoma" pitchFamily="34" charset="0"/>
            </a:rPr>
            <a:t>Складання протоколів та розгляд справи про адміністративні правопорушення</a:t>
          </a:r>
          <a:endParaRPr lang="ru-RU" sz="1600" b="1" kern="1200" dirty="0">
            <a:latin typeface="Tahoma" pitchFamily="34" charset="0"/>
            <a:ea typeface="Tahoma" pitchFamily="34" charset="0"/>
            <a:cs typeface="Tahoma" pitchFamily="34" charset="0"/>
          </a:endParaRPr>
        </a:p>
      </dsp:txBody>
      <dsp:txXfrm>
        <a:off x="178870" y="4155745"/>
        <a:ext cx="4632332" cy="979605"/>
      </dsp:txXfrm>
    </dsp:sp>
    <dsp:sp modelId="{378138E3-CE78-45E0-83F4-CF7D2F0EF7A0}">
      <dsp:nvSpPr>
        <dsp:cNvPr id="0" name=""/>
        <dsp:cNvSpPr/>
      </dsp:nvSpPr>
      <dsp:spPr>
        <a:xfrm rot="12670627">
          <a:off x="5070102" y="3003450"/>
          <a:ext cx="743550" cy="493174"/>
        </a:xfrm>
        <a:prstGeom prst="rightArrow">
          <a:avLst>
            <a:gd name="adj1" fmla="val 60000"/>
            <a:gd name="adj2" fmla="val 5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ru-RU" sz="2100" kern="1200">
            <a:latin typeface="Tahoma" pitchFamily="34" charset="0"/>
            <a:ea typeface="Tahoma" pitchFamily="34" charset="0"/>
            <a:cs typeface="Tahoma" pitchFamily="34" charset="0"/>
          </a:endParaRPr>
        </a:p>
      </dsp:txBody>
      <dsp:txXfrm>
        <a:off x="5207370" y="3140381"/>
        <a:ext cx="595598" cy="295904"/>
      </dsp:txXfrm>
    </dsp:sp>
    <dsp:sp modelId="{F615DF44-F694-4B18-BA08-FC42969F7EB5}">
      <dsp:nvSpPr>
        <dsp:cNvPr id="0" name=""/>
        <dsp:cNvSpPr/>
      </dsp:nvSpPr>
      <dsp:spPr>
        <a:xfrm>
          <a:off x="5849620" y="3202101"/>
          <a:ext cx="2309652" cy="1988378"/>
        </a:xfrm>
        <a:prstGeom prst="roundRect">
          <a:avLst/>
        </a:prstGeom>
        <a:solidFill>
          <a:schemeClr val="accent1"/>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b="1" kern="1200" dirty="0" smtClean="0">
              <a:latin typeface="Tahoma" pitchFamily="34" charset="0"/>
              <a:ea typeface="Tahoma" pitchFamily="34" charset="0"/>
              <a:cs typeface="Tahoma" pitchFamily="34" charset="0"/>
            </a:rPr>
            <a:t>Нормотворча, методологічна, статистична діяльність, взаємодія з іншими органами в державі та за її межами  </a:t>
          </a:r>
          <a:endParaRPr lang="ru-RU" sz="1600" b="1" kern="1200" dirty="0">
            <a:latin typeface="Tahoma" pitchFamily="34" charset="0"/>
            <a:ea typeface="Tahoma" pitchFamily="34" charset="0"/>
            <a:cs typeface="Tahoma" pitchFamily="34" charset="0"/>
          </a:endParaRPr>
        </a:p>
      </dsp:txBody>
      <dsp:txXfrm>
        <a:off x="5946685" y="3299166"/>
        <a:ext cx="2115522" cy="17942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49841" cy="496967"/>
          </a:xfrm>
          <a:prstGeom prst="rect">
            <a:avLst/>
          </a:prstGeom>
        </p:spPr>
        <p:txBody>
          <a:bodyPr vert="horz" lIns="91833" tIns="45917" rIns="91833" bIns="45917" rtlCol="0"/>
          <a:lstStyle>
            <a:lvl1pPr algn="l">
              <a:defRPr sz="1200"/>
            </a:lvl1pPr>
          </a:lstStyle>
          <a:p>
            <a:endParaRPr lang="uk-UA"/>
          </a:p>
        </p:txBody>
      </p:sp>
      <p:sp>
        <p:nvSpPr>
          <p:cNvPr id="3" name="Дата 2"/>
          <p:cNvSpPr>
            <a:spLocks noGrp="1"/>
          </p:cNvSpPr>
          <p:nvPr>
            <p:ph type="dt" sz="quarter" idx="1"/>
          </p:nvPr>
        </p:nvSpPr>
        <p:spPr>
          <a:xfrm>
            <a:off x="3854183" y="1"/>
            <a:ext cx="2949841" cy="496967"/>
          </a:xfrm>
          <a:prstGeom prst="rect">
            <a:avLst/>
          </a:prstGeom>
        </p:spPr>
        <p:txBody>
          <a:bodyPr vert="horz" lIns="91833" tIns="45917" rIns="91833" bIns="45917" rtlCol="0"/>
          <a:lstStyle>
            <a:lvl1pPr algn="r">
              <a:defRPr sz="1200"/>
            </a:lvl1pPr>
          </a:lstStyle>
          <a:p>
            <a:fld id="{8D585C1D-D8AF-497E-8C90-936325B2197C}" type="datetimeFigureOut">
              <a:rPr lang="uk-UA" smtClean="0"/>
              <a:t>18.06.2014</a:t>
            </a:fld>
            <a:endParaRPr lang="uk-UA"/>
          </a:p>
        </p:txBody>
      </p:sp>
      <p:sp>
        <p:nvSpPr>
          <p:cNvPr id="4" name="Нижний колонтитул 3"/>
          <p:cNvSpPr>
            <a:spLocks noGrp="1"/>
          </p:cNvSpPr>
          <p:nvPr>
            <p:ph type="ftr" sz="quarter" idx="2"/>
          </p:nvPr>
        </p:nvSpPr>
        <p:spPr>
          <a:xfrm>
            <a:off x="0" y="9440774"/>
            <a:ext cx="2949841" cy="496967"/>
          </a:xfrm>
          <a:prstGeom prst="rect">
            <a:avLst/>
          </a:prstGeom>
        </p:spPr>
        <p:txBody>
          <a:bodyPr vert="horz" lIns="91833" tIns="45917" rIns="91833" bIns="45917" rtlCol="0" anchor="b"/>
          <a:lstStyle>
            <a:lvl1pPr algn="l">
              <a:defRPr sz="1200"/>
            </a:lvl1pPr>
          </a:lstStyle>
          <a:p>
            <a:endParaRPr lang="uk-UA"/>
          </a:p>
        </p:txBody>
      </p:sp>
      <p:sp>
        <p:nvSpPr>
          <p:cNvPr id="5" name="Номер слайда 4"/>
          <p:cNvSpPr>
            <a:spLocks noGrp="1"/>
          </p:cNvSpPr>
          <p:nvPr>
            <p:ph type="sldNum" sz="quarter" idx="3"/>
          </p:nvPr>
        </p:nvSpPr>
        <p:spPr>
          <a:xfrm>
            <a:off x="3854183" y="9440774"/>
            <a:ext cx="2949841" cy="496967"/>
          </a:xfrm>
          <a:prstGeom prst="rect">
            <a:avLst/>
          </a:prstGeom>
        </p:spPr>
        <p:txBody>
          <a:bodyPr vert="horz" lIns="91833" tIns="45917" rIns="91833" bIns="45917" rtlCol="0" anchor="b"/>
          <a:lstStyle>
            <a:lvl1pPr algn="r">
              <a:defRPr sz="1200"/>
            </a:lvl1pPr>
          </a:lstStyle>
          <a:p>
            <a:fld id="{B2F6FD55-E12C-4A4E-80BC-45852DFF22CA}" type="slidenum">
              <a:rPr lang="uk-UA" smtClean="0"/>
              <a:t>‹#›</a:t>
            </a:fld>
            <a:endParaRPr lang="uk-UA"/>
          </a:p>
        </p:txBody>
      </p:sp>
    </p:spTree>
    <p:extLst>
      <p:ext uri="{BB962C8B-B14F-4D97-AF65-F5344CB8AC3E}">
        <p14:creationId xmlns:p14="http://schemas.microsoft.com/office/powerpoint/2010/main" val="9439349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49841" cy="496967"/>
          </a:xfrm>
          <a:prstGeom prst="rect">
            <a:avLst/>
          </a:prstGeom>
        </p:spPr>
        <p:txBody>
          <a:bodyPr vert="horz" lIns="91824" tIns="45913" rIns="91824" bIns="45913" rtlCol="0"/>
          <a:lstStyle>
            <a:lvl1pPr algn="l">
              <a:defRPr sz="1200"/>
            </a:lvl1pPr>
          </a:lstStyle>
          <a:p>
            <a:endParaRPr lang="uk-UA" dirty="0"/>
          </a:p>
        </p:txBody>
      </p:sp>
      <p:sp>
        <p:nvSpPr>
          <p:cNvPr id="3" name="Дата 2"/>
          <p:cNvSpPr>
            <a:spLocks noGrp="1"/>
          </p:cNvSpPr>
          <p:nvPr>
            <p:ph type="dt" idx="1"/>
          </p:nvPr>
        </p:nvSpPr>
        <p:spPr>
          <a:xfrm>
            <a:off x="3854184" y="1"/>
            <a:ext cx="2949841" cy="496967"/>
          </a:xfrm>
          <a:prstGeom prst="rect">
            <a:avLst/>
          </a:prstGeom>
        </p:spPr>
        <p:txBody>
          <a:bodyPr vert="horz" lIns="91824" tIns="45913" rIns="91824" bIns="45913" rtlCol="0"/>
          <a:lstStyle>
            <a:lvl1pPr algn="r">
              <a:defRPr sz="1200"/>
            </a:lvl1pPr>
          </a:lstStyle>
          <a:p>
            <a:fld id="{066C8F73-8DD8-42A4-B1C9-3BAC417E03C6}" type="datetimeFigureOut">
              <a:rPr lang="uk-UA" smtClean="0"/>
              <a:t>18.06.2014</a:t>
            </a:fld>
            <a:endParaRPr lang="uk-UA" dirty="0"/>
          </a:p>
        </p:txBody>
      </p:sp>
      <p:sp>
        <p:nvSpPr>
          <p:cNvPr id="4" name="Образ слайда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91824" tIns="45913" rIns="91824" bIns="45913" rtlCol="0" anchor="ctr"/>
          <a:lstStyle/>
          <a:p>
            <a:endParaRPr lang="uk-UA" dirty="0"/>
          </a:p>
        </p:txBody>
      </p:sp>
      <p:sp>
        <p:nvSpPr>
          <p:cNvPr id="5" name="Заметки 4"/>
          <p:cNvSpPr>
            <a:spLocks noGrp="1"/>
          </p:cNvSpPr>
          <p:nvPr>
            <p:ph type="body" sz="quarter" idx="3"/>
          </p:nvPr>
        </p:nvSpPr>
        <p:spPr>
          <a:xfrm>
            <a:off x="680244" y="4721985"/>
            <a:ext cx="5445126" cy="4472702"/>
          </a:xfrm>
          <a:prstGeom prst="rect">
            <a:avLst/>
          </a:prstGeom>
        </p:spPr>
        <p:txBody>
          <a:bodyPr vert="horz" lIns="91824" tIns="45913" rIns="91824" bIns="45913"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9440774"/>
            <a:ext cx="2949841" cy="496967"/>
          </a:xfrm>
          <a:prstGeom prst="rect">
            <a:avLst/>
          </a:prstGeom>
        </p:spPr>
        <p:txBody>
          <a:bodyPr vert="horz" lIns="91824" tIns="45913" rIns="91824" bIns="45913" rtlCol="0" anchor="b"/>
          <a:lstStyle>
            <a:lvl1pPr algn="l">
              <a:defRPr sz="1200"/>
            </a:lvl1pPr>
          </a:lstStyle>
          <a:p>
            <a:endParaRPr lang="uk-UA" dirty="0"/>
          </a:p>
        </p:txBody>
      </p:sp>
      <p:sp>
        <p:nvSpPr>
          <p:cNvPr id="7" name="Номер слайда 6"/>
          <p:cNvSpPr>
            <a:spLocks noGrp="1"/>
          </p:cNvSpPr>
          <p:nvPr>
            <p:ph type="sldNum" sz="quarter" idx="5"/>
          </p:nvPr>
        </p:nvSpPr>
        <p:spPr>
          <a:xfrm>
            <a:off x="3854184" y="9440774"/>
            <a:ext cx="2949841" cy="496967"/>
          </a:xfrm>
          <a:prstGeom prst="rect">
            <a:avLst/>
          </a:prstGeom>
        </p:spPr>
        <p:txBody>
          <a:bodyPr vert="horz" lIns="91824" tIns="45913" rIns="91824" bIns="45913" rtlCol="0" anchor="b"/>
          <a:lstStyle>
            <a:lvl1pPr algn="r">
              <a:defRPr sz="1200"/>
            </a:lvl1pPr>
          </a:lstStyle>
          <a:p>
            <a:fld id="{96375019-4BDC-47DF-B622-6A39F5890A04}" type="slidenum">
              <a:rPr lang="uk-UA" smtClean="0"/>
              <a:t>‹#›</a:t>
            </a:fld>
            <a:endParaRPr lang="uk-UA" dirty="0"/>
          </a:p>
        </p:txBody>
      </p:sp>
    </p:spTree>
    <p:extLst>
      <p:ext uri="{BB962C8B-B14F-4D97-AF65-F5344CB8AC3E}">
        <p14:creationId xmlns:p14="http://schemas.microsoft.com/office/powerpoint/2010/main" val="103499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96375019-4BDC-47DF-B622-6A39F5890A04}" type="slidenum">
              <a:rPr lang="uk-UA" smtClean="0">
                <a:solidFill>
                  <a:prstClr val="black"/>
                </a:solidFill>
              </a:rPr>
              <a:pPr/>
              <a:t>1</a:t>
            </a:fld>
            <a:endParaRPr lang="uk-UA"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uk-UA" altLang="ru-RU" smtClean="0"/>
          </a:p>
        </p:txBody>
      </p:sp>
    </p:spTree>
    <p:extLst>
      <p:ext uri="{BB962C8B-B14F-4D97-AF65-F5344CB8AC3E}">
        <p14:creationId xmlns:p14="http://schemas.microsoft.com/office/powerpoint/2010/main" val="1161658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ижний колонтитул 3"/>
          <p:cNvSpPr>
            <a:spLocks noGrp="1"/>
          </p:cNvSpPr>
          <p:nvPr>
            <p:ph type="ftr" sz="quarter" idx="10"/>
          </p:nvPr>
        </p:nvSpPr>
        <p:spPr/>
        <p:txBody>
          <a:bodyPr/>
          <a:lstStyle/>
          <a:p>
            <a:endParaRPr lang="uk-UA" dirty="0"/>
          </a:p>
        </p:txBody>
      </p:sp>
      <p:sp>
        <p:nvSpPr>
          <p:cNvPr id="5" name="Номер слайда 4"/>
          <p:cNvSpPr>
            <a:spLocks noGrp="1"/>
          </p:cNvSpPr>
          <p:nvPr>
            <p:ph type="sldNum" sz="quarter" idx="11"/>
          </p:nvPr>
        </p:nvSpPr>
        <p:spPr/>
        <p:txBody>
          <a:bodyPr/>
          <a:lstStyle/>
          <a:p>
            <a:fld id="{677FE1EF-680C-42B2-A514-5593C5BF5985}" type="slidenum">
              <a:rPr lang="uk-UA" smtClean="0"/>
              <a:pPr/>
              <a:t>8</a:t>
            </a:fld>
            <a:endParaRPr lang="uk-UA" dirty="0"/>
          </a:p>
        </p:txBody>
      </p:sp>
    </p:spTree>
    <p:extLst>
      <p:ext uri="{BB962C8B-B14F-4D97-AF65-F5344CB8AC3E}">
        <p14:creationId xmlns:p14="http://schemas.microsoft.com/office/powerpoint/2010/main" val="2314353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ижний колонтитул 3"/>
          <p:cNvSpPr>
            <a:spLocks noGrp="1"/>
          </p:cNvSpPr>
          <p:nvPr>
            <p:ph type="ftr" sz="quarter" idx="10"/>
          </p:nvPr>
        </p:nvSpPr>
        <p:spPr/>
        <p:txBody>
          <a:bodyPr/>
          <a:lstStyle/>
          <a:p>
            <a:endParaRPr lang="uk-UA" dirty="0"/>
          </a:p>
        </p:txBody>
      </p:sp>
      <p:sp>
        <p:nvSpPr>
          <p:cNvPr id="5" name="Номер слайда 4"/>
          <p:cNvSpPr>
            <a:spLocks noGrp="1"/>
          </p:cNvSpPr>
          <p:nvPr>
            <p:ph type="sldNum" sz="quarter" idx="11"/>
          </p:nvPr>
        </p:nvSpPr>
        <p:spPr/>
        <p:txBody>
          <a:bodyPr/>
          <a:lstStyle/>
          <a:p>
            <a:fld id="{677FE1EF-680C-42B2-A514-5593C5BF5985}" type="slidenum">
              <a:rPr lang="uk-UA" smtClean="0"/>
              <a:pPr/>
              <a:t>9</a:t>
            </a:fld>
            <a:endParaRPr lang="uk-UA" dirty="0"/>
          </a:p>
        </p:txBody>
      </p:sp>
    </p:spTree>
    <p:extLst>
      <p:ext uri="{BB962C8B-B14F-4D97-AF65-F5344CB8AC3E}">
        <p14:creationId xmlns:p14="http://schemas.microsoft.com/office/powerpoint/2010/main" val="2314353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ижний колонтитул 3"/>
          <p:cNvSpPr>
            <a:spLocks noGrp="1"/>
          </p:cNvSpPr>
          <p:nvPr>
            <p:ph type="ftr" sz="quarter" idx="10"/>
          </p:nvPr>
        </p:nvSpPr>
        <p:spPr/>
        <p:txBody>
          <a:bodyPr/>
          <a:lstStyle/>
          <a:p>
            <a:endParaRPr lang="uk-UA" dirty="0"/>
          </a:p>
        </p:txBody>
      </p:sp>
      <p:sp>
        <p:nvSpPr>
          <p:cNvPr id="5" name="Номер слайда 4"/>
          <p:cNvSpPr>
            <a:spLocks noGrp="1"/>
          </p:cNvSpPr>
          <p:nvPr>
            <p:ph type="sldNum" sz="quarter" idx="11"/>
          </p:nvPr>
        </p:nvSpPr>
        <p:spPr/>
        <p:txBody>
          <a:bodyPr/>
          <a:lstStyle/>
          <a:p>
            <a:fld id="{677FE1EF-680C-42B2-A514-5593C5BF5985}" type="slidenum">
              <a:rPr lang="uk-UA" smtClean="0"/>
              <a:pPr/>
              <a:t>10</a:t>
            </a:fld>
            <a:endParaRPr lang="uk-UA" dirty="0"/>
          </a:p>
        </p:txBody>
      </p:sp>
    </p:spTree>
    <p:extLst>
      <p:ext uri="{BB962C8B-B14F-4D97-AF65-F5344CB8AC3E}">
        <p14:creationId xmlns:p14="http://schemas.microsoft.com/office/powerpoint/2010/main" val="2314353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96375019-4BDC-47DF-B622-6A39F5890A04}" type="slidenum">
              <a:rPr lang="uk-UA" smtClean="0"/>
              <a:t>11</a:t>
            </a:fld>
            <a:endParaRPr lang="uk-UA" dirty="0"/>
          </a:p>
        </p:txBody>
      </p:sp>
    </p:spTree>
    <p:extLst>
      <p:ext uri="{BB962C8B-B14F-4D97-AF65-F5344CB8AC3E}">
        <p14:creationId xmlns:p14="http://schemas.microsoft.com/office/powerpoint/2010/main" val="1031067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96375019-4BDC-47DF-B622-6A39F5890A04}" type="slidenum">
              <a:rPr lang="uk-UA" smtClean="0"/>
              <a:t>12</a:t>
            </a:fld>
            <a:endParaRPr lang="uk-UA" dirty="0"/>
          </a:p>
        </p:txBody>
      </p:sp>
    </p:spTree>
    <p:extLst>
      <p:ext uri="{BB962C8B-B14F-4D97-AF65-F5344CB8AC3E}">
        <p14:creationId xmlns:p14="http://schemas.microsoft.com/office/powerpoint/2010/main" val="1031067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96375019-4BDC-47DF-B622-6A39F5890A04}" type="slidenum">
              <a:rPr lang="uk-UA" smtClean="0">
                <a:solidFill>
                  <a:prstClr val="black"/>
                </a:solidFill>
              </a:rPr>
              <a:pPr/>
              <a:t>13</a:t>
            </a:fld>
            <a:endParaRPr lang="uk-UA"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uk-UA" dirty="0">
              <a:solidFill>
                <a:prstClr val="black">
                  <a:tint val="75000"/>
                </a:prstClr>
              </a:solidFill>
            </a:endParaRPr>
          </a:p>
        </p:txBody>
      </p:sp>
      <p:sp>
        <p:nvSpPr>
          <p:cNvPr id="6" name="Номер слайда 5"/>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411436392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uk-UA" dirty="0">
              <a:solidFill>
                <a:prstClr val="black">
                  <a:tint val="75000"/>
                </a:prstClr>
              </a:solidFill>
            </a:endParaRPr>
          </a:p>
        </p:txBody>
      </p:sp>
      <p:sp>
        <p:nvSpPr>
          <p:cNvPr id="6" name="Номер слайда 5"/>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256988035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uk-UA" dirty="0">
              <a:solidFill>
                <a:prstClr val="black">
                  <a:tint val="75000"/>
                </a:prstClr>
              </a:solidFill>
            </a:endParaRPr>
          </a:p>
        </p:txBody>
      </p:sp>
      <p:sp>
        <p:nvSpPr>
          <p:cNvPr id="6" name="Номер слайда 5"/>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80329426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uk-UA" dirty="0">
              <a:solidFill>
                <a:prstClr val="black">
                  <a:tint val="75000"/>
                </a:prstClr>
              </a:solidFill>
            </a:endParaRPr>
          </a:p>
        </p:txBody>
      </p:sp>
      <p:sp>
        <p:nvSpPr>
          <p:cNvPr id="6" name="Номер слайда 5"/>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26417000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uk-UA" dirty="0">
              <a:solidFill>
                <a:prstClr val="black">
                  <a:tint val="75000"/>
                </a:prstClr>
              </a:solidFill>
            </a:endParaRPr>
          </a:p>
        </p:txBody>
      </p:sp>
      <p:sp>
        <p:nvSpPr>
          <p:cNvPr id="6" name="Номер слайда 5"/>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184711471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uk-UA" dirty="0">
              <a:solidFill>
                <a:prstClr val="black">
                  <a:tint val="75000"/>
                </a:prstClr>
              </a:solidFill>
            </a:endParaRPr>
          </a:p>
        </p:txBody>
      </p:sp>
      <p:sp>
        <p:nvSpPr>
          <p:cNvPr id="7" name="Номер слайда 6"/>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1141933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uk-UA" dirty="0">
              <a:solidFill>
                <a:prstClr val="black">
                  <a:tint val="75000"/>
                </a:prstClr>
              </a:solidFill>
            </a:endParaRPr>
          </a:p>
        </p:txBody>
      </p:sp>
      <p:sp>
        <p:nvSpPr>
          <p:cNvPr id="9" name="Номер слайда 8"/>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36264391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uk-UA" dirty="0">
              <a:solidFill>
                <a:prstClr val="black">
                  <a:tint val="75000"/>
                </a:prstClr>
              </a:solidFill>
            </a:endParaRPr>
          </a:p>
        </p:txBody>
      </p:sp>
      <p:sp>
        <p:nvSpPr>
          <p:cNvPr id="5" name="Номер слайда 4"/>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46400786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uk-UA" dirty="0">
              <a:solidFill>
                <a:prstClr val="black">
                  <a:tint val="75000"/>
                </a:prstClr>
              </a:solidFill>
            </a:endParaRPr>
          </a:p>
        </p:txBody>
      </p:sp>
      <p:sp>
        <p:nvSpPr>
          <p:cNvPr id="4" name="Номер слайда 3"/>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184224421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uk-UA" dirty="0">
              <a:solidFill>
                <a:prstClr val="black">
                  <a:tint val="75000"/>
                </a:prstClr>
              </a:solidFill>
            </a:endParaRPr>
          </a:p>
        </p:txBody>
      </p:sp>
      <p:sp>
        <p:nvSpPr>
          <p:cNvPr id="7" name="Номер слайда 6"/>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135973004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uk-UA" dirty="0">
              <a:solidFill>
                <a:prstClr val="black">
                  <a:tint val="75000"/>
                </a:prstClr>
              </a:solidFill>
            </a:endParaRPr>
          </a:p>
        </p:txBody>
      </p:sp>
      <p:sp>
        <p:nvSpPr>
          <p:cNvPr id="7" name="Номер слайда 6"/>
          <p:cNvSpPr>
            <a:spLocks noGrp="1"/>
          </p:cNvSpPr>
          <p:nvPr>
            <p:ph type="sldNum" sz="quarter" idx="12"/>
          </p:nvPr>
        </p:nvSpPr>
        <p:spPr/>
        <p:txBody>
          <a:body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229075662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000">
              <a:schemeClr val="accent1">
                <a:tint val="66000"/>
                <a:satMod val="160000"/>
              </a:schemeClr>
            </a:gs>
            <a:gs pos="61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C705AE-457E-4787-A4DF-07A80FAF2E28}" type="datetimeFigureOut">
              <a:rPr lang="uk-UA" smtClean="0">
                <a:solidFill>
                  <a:prstClr val="black">
                    <a:tint val="75000"/>
                  </a:prstClr>
                </a:solidFill>
              </a:rPr>
              <a:pPr/>
              <a:t>18.06.2014</a:t>
            </a:fld>
            <a:endParaRPr lang="uk-UA" dirty="0">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dirty="0">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8A8259-5B43-490C-AB4B-C752913AD0A6}" type="slidenum">
              <a:rPr lang="uk-UA" smtClean="0">
                <a:solidFill>
                  <a:prstClr val="black">
                    <a:tint val="75000"/>
                  </a:prstClr>
                </a:solidFill>
              </a:rPr>
              <a:pPr/>
              <a:t>‹#›</a:t>
            </a:fld>
            <a:endParaRPr lang="uk-UA" dirty="0">
              <a:solidFill>
                <a:prstClr val="black">
                  <a:tint val="75000"/>
                </a:prstClr>
              </a:solidFill>
            </a:endParaRPr>
          </a:p>
        </p:txBody>
      </p:sp>
    </p:spTree>
    <p:extLst>
      <p:ext uri="{BB962C8B-B14F-4D97-AF65-F5344CB8AC3E}">
        <p14:creationId xmlns:p14="http://schemas.microsoft.com/office/powerpoint/2010/main" val="7651975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3.xml"/><Relationship Id="rId7"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ижний колонтитул 5"/>
          <p:cNvSpPr>
            <a:spLocks noGrp="1"/>
          </p:cNvSpPr>
          <p:nvPr>
            <p:ph type="ftr" sz="quarter" idx="11"/>
          </p:nvPr>
        </p:nvSpPr>
        <p:spPr>
          <a:xfrm>
            <a:off x="250825" y="6381328"/>
            <a:ext cx="8569647" cy="365125"/>
          </a:xfrm>
        </p:spPr>
        <p:txBody>
          <a:bodyPr/>
          <a:lstStyle/>
          <a:p>
            <a:pPr algn="r"/>
            <a:r>
              <a:rPr lang="en-US" sz="1400" b="1" dirty="0" smtClean="0">
                <a:solidFill>
                  <a:schemeClr val="tx2">
                    <a:lumMod val="50000"/>
                  </a:schemeClr>
                </a:solidFill>
                <a:latin typeface="Tahoma" pitchFamily="34" charset="0"/>
                <a:ea typeface="Tahoma" pitchFamily="34" charset="0"/>
                <a:cs typeface="Tahoma" pitchFamily="34" charset="0"/>
              </a:rPr>
              <a:t>www.eucon.ua</a:t>
            </a:r>
            <a:endParaRPr lang="uk-UA" sz="1400" b="1" dirty="0">
              <a:solidFill>
                <a:schemeClr val="tx2">
                  <a:lumMod val="50000"/>
                </a:schemeClr>
              </a:solidFill>
              <a:latin typeface="Tahoma" pitchFamily="34" charset="0"/>
              <a:ea typeface="Tahoma" pitchFamily="34" charset="0"/>
              <a:cs typeface="Tahoma" pitchFamily="34" charset="0"/>
            </a:endParaRPr>
          </a:p>
        </p:txBody>
      </p:sp>
      <p:pic>
        <p:nvPicPr>
          <p:cNvPr id="1028" name="Picture 4" descr="D:\work\Корпоративний стиль\EUCON\Логотипи\EUCON Titl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40004" y="837161"/>
            <a:ext cx="1403053" cy="1403053"/>
          </a:xfrm>
          <a:prstGeom prst="rect">
            <a:avLst/>
          </a:prstGeom>
        </p:spPr>
        <p:style>
          <a:lnRef idx="1">
            <a:schemeClr val="accent1"/>
          </a:lnRef>
          <a:fillRef idx="2">
            <a:schemeClr val="accent1"/>
          </a:fillRef>
          <a:effectRef idx="1">
            <a:schemeClr val="accent1"/>
          </a:effectRef>
          <a:fontRef idx="minor">
            <a:schemeClr val="dk1"/>
          </a:fontRef>
        </p:style>
      </p:pic>
      <p:sp>
        <p:nvSpPr>
          <p:cNvPr id="8" name="Заголовок 1"/>
          <p:cNvSpPr>
            <a:spLocks noGrp="1"/>
          </p:cNvSpPr>
          <p:nvPr>
            <p:ph type="ctrTitle"/>
          </p:nvPr>
        </p:nvSpPr>
        <p:spPr>
          <a:xfrm>
            <a:off x="2395380" y="825093"/>
            <a:ext cx="4785039" cy="3323987"/>
          </a:xfrm>
        </p:spPr>
        <p:txBody>
          <a:bodyPr>
            <a:spAutoFit/>
          </a:bodyPr>
          <a:lstStyle/>
          <a:p>
            <a:pPr>
              <a:spcBef>
                <a:spcPts val="0"/>
              </a:spcBef>
              <a:spcAft>
                <a:spcPts val="1200"/>
              </a:spcAft>
            </a:pPr>
            <a:r>
              <a:rPr lang="uk-UA" sz="2600" b="1" dirty="0" smtClean="0">
                <a:solidFill>
                  <a:schemeClr val="tx2">
                    <a:lumMod val="50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Ярослав Романчук</a:t>
            </a:r>
            <a:r>
              <a:rPr lang="uk-UA" sz="2400" b="1" dirty="0" smtClean="0">
                <a:solidFill>
                  <a:schemeClr val="tx2">
                    <a:lumMod val="50000"/>
                  </a:schemeClr>
                </a:solidFill>
                <a:latin typeface="Tahoma" pitchFamily="34" charset="0"/>
                <a:ea typeface="Tahoma" pitchFamily="34" charset="0"/>
                <a:cs typeface="Tahoma" pitchFamily="34" charset="0"/>
              </a:rPr>
              <a:t/>
            </a:r>
            <a:br>
              <a:rPr lang="uk-UA" sz="2400" b="1" dirty="0" smtClean="0">
                <a:solidFill>
                  <a:schemeClr val="tx2">
                    <a:lumMod val="50000"/>
                  </a:schemeClr>
                </a:solidFill>
                <a:latin typeface="Tahoma" pitchFamily="34" charset="0"/>
                <a:ea typeface="Tahoma" pitchFamily="34" charset="0"/>
                <a:cs typeface="Tahoma" pitchFamily="34" charset="0"/>
              </a:rPr>
            </a:br>
            <a:r>
              <a:rPr lang="uk-UA" sz="2400" b="1" dirty="0" smtClean="0">
                <a:solidFill>
                  <a:schemeClr val="tx2">
                    <a:lumMod val="50000"/>
                  </a:schemeClr>
                </a:solidFill>
                <a:latin typeface="Tahoma" pitchFamily="34" charset="0"/>
                <a:ea typeface="Tahoma" pitchFamily="34" charset="0"/>
                <a:cs typeface="Tahoma" pitchFamily="34" charset="0"/>
              </a:rPr>
              <a:t/>
            </a:r>
            <a:br>
              <a:rPr lang="uk-UA" sz="2400" b="1" dirty="0" smtClean="0">
                <a:solidFill>
                  <a:schemeClr val="tx2">
                    <a:lumMod val="50000"/>
                  </a:schemeClr>
                </a:solidFill>
                <a:latin typeface="Tahoma" pitchFamily="34" charset="0"/>
                <a:ea typeface="Tahoma" pitchFamily="34" charset="0"/>
                <a:cs typeface="Tahoma" pitchFamily="34" charset="0"/>
              </a:rPr>
            </a:br>
            <a:r>
              <a:rPr lang="uk-UA" sz="2000" b="1" dirty="0">
                <a:solidFill>
                  <a:schemeClr val="tx2">
                    <a:lumMod val="50000"/>
                  </a:schemeClr>
                </a:solidFill>
                <a:latin typeface="Tahoma" pitchFamily="34" charset="0"/>
                <a:ea typeface="Tahoma" pitchFamily="34" charset="0"/>
                <a:cs typeface="Tahoma" pitchFamily="34" charset="0"/>
              </a:rPr>
              <a:t>Ч</a:t>
            </a:r>
            <a:r>
              <a:rPr lang="ru-RU" sz="2000" b="1" dirty="0">
                <a:solidFill>
                  <a:schemeClr val="tx2">
                    <a:lumMod val="50000"/>
                  </a:schemeClr>
                </a:solidFill>
                <a:latin typeface="Tahoma" pitchFamily="34" charset="0"/>
                <a:ea typeface="Tahoma" pitchFamily="34" charset="0"/>
                <a:cs typeface="Tahoma" pitchFamily="34" charset="0"/>
              </a:rPr>
              <a:t>лен Ради </a:t>
            </a:r>
            <a:r>
              <a:rPr lang="ru-RU" sz="2000" b="1" dirty="0" err="1">
                <a:solidFill>
                  <a:schemeClr val="tx2">
                    <a:lumMod val="50000"/>
                  </a:schemeClr>
                </a:solidFill>
                <a:latin typeface="Tahoma" pitchFamily="34" charset="0"/>
                <a:ea typeface="Tahoma" pitchFamily="34" charset="0"/>
                <a:cs typeface="Tahoma" pitchFamily="34" charset="0"/>
              </a:rPr>
              <a:t>підприємців</a:t>
            </a:r>
            <a:r>
              <a:rPr lang="ru-RU" sz="2000" b="1" dirty="0">
                <a:solidFill>
                  <a:schemeClr val="tx2">
                    <a:lumMod val="50000"/>
                  </a:schemeClr>
                </a:solidFill>
                <a:latin typeface="Tahoma" pitchFamily="34" charset="0"/>
                <a:ea typeface="Tahoma" pitchFamily="34" charset="0"/>
                <a:cs typeface="Tahoma" pitchFamily="34" charset="0"/>
              </a:rPr>
              <a:t> при </a:t>
            </a:r>
            <a:r>
              <a:rPr lang="ru-RU" sz="2000" b="1" dirty="0" err="1">
                <a:solidFill>
                  <a:schemeClr val="tx2">
                    <a:lumMod val="50000"/>
                  </a:schemeClr>
                </a:solidFill>
                <a:latin typeface="Tahoma" pitchFamily="34" charset="0"/>
                <a:ea typeface="Tahoma" pitchFamily="34" charset="0"/>
                <a:cs typeface="Tahoma" pitchFamily="34" charset="0"/>
              </a:rPr>
              <a:t>Кабінеті</a:t>
            </a:r>
            <a:r>
              <a:rPr lang="ru-RU" sz="2000" b="1" dirty="0">
                <a:solidFill>
                  <a:schemeClr val="tx2">
                    <a:lumMod val="50000"/>
                  </a:schemeClr>
                </a:solidFill>
                <a:latin typeface="Tahoma" pitchFamily="34" charset="0"/>
                <a:ea typeface="Tahoma" pitchFamily="34" charset="0"/>
                <a:cs typeface="Tahoma" pitchFamily="34" charset="0"/>
              </a:rPr>
              <a:t> </a:t>
            </a:r>
            <a:r>
              <a:rPr lang="ru-RU" sz="2000" b="1" dirty="0" err="1">
                <a:solidFill>
                  <a:schemeClr val="tx2">
                    <a:lumMod val="50000"/>
                  </a:schemeClr>
                </a:solidFill>
                <a:latin typeface="Tahoma" pitchFamily="34" charset="0"/>
                <a:ea typeface="Tahoma" pitchFamily="34" charset="0"/>
                <a:cs typeface="Tahoma" pitchFamily="34" charset="0"/>
              </a:rPr>
              <a:t>Міністрів</a:t>
            </a:r>
            <a:r>
              <a:rPr lang="ru-RU" sz="2000" b="1" dirty="0">
                <a:solidFill>
                  <a:schemeClr val="tx2">
                    <a:lumMod val="50000"/>
                  </a:schemeClr>
                </a:solidFill>
                <a:latin typeface="Tahoma" pitchFamily="34" charset="0"/>
                <a:ea typeface="Tahoma" pitchFamily="34" charset="0"/>
                <a:cs typeface="Tahoma" pitchFamily="34" charset="0"/>
              </a:rPr>
              <a:t> </a:t>
            </a:r>
            <a:r>
              <a:rPr lang="ru-RU" sz="2000" b="1" dirty="0" err="1" smtClean="0">
                <a:solidFill>
                  <a:schemeClr val="tx2">
                    <a:lumMod val="50000"/>
                  </a:schemeClr>
                </a:solidFill>
                <a:latin typeface="Tahoma" pitchFamily="34" charset="0"/>
                <a:ea typeface="Tahoma" pitchFamily="34" charset="0"/>
                <a:cs typeface="Tahoma" pitchFamily="34" charset="0"/>
              </a:rPr>
              <a:t>України</a:t>
            </a:r>
            <a:r>
              <a:rPr lang="en-US" sz="2000" b="1" dirty="0" smtClean="0">
                <a:solidFill>
                  <a:schemeClr val="tx2">
                    <a:lumMod val="50000"/>
                  </a:schemeClr>
                </a:solidFill>
                <a:latin typeface="Tahoma" pitchFamily="34" charset="0"/>
                <a:ea typeface="Tahoma" pitchFamily="34" charset="0"/>
                <a:cs typeface="Tahoma" pitchFamily="34" charset="0"/>
              </a:rPr>
              <a:t/>
            </a:r>
            <a:br>
              <a:rPr lang="en-US" sz="2000" b="1" dirty="0" smtClean="0">
                <a:solidFill>
                  <a:schemeClr val="tx2">
                    <a:lumMod val="50000"/>
                  </a:schemeClr>
                </a:solidFill>
                <a:latin typeface="Tahoma" pitchFamily="34" charset="0"/>
                <a:ea typeface="Tahoma" pitchFamily="34" charset="0"/>
                <a:cs typeface="Tahoma" pitchFamily="34" charset="0"/>
              </a:rPr>
            </a:br>
            <a:r>
              <a:rPr lang="en-US" sz="2000" b="1" dirty="0">
                <a:solidFill>
                  <a:schemeClr val="tx2">
                    <a:lumMod val="50000"/>
                  </a:schemeClr>
                </a:solidFill>
                <a:latin typeface="Tahoma" pitchFamily="34" charset="0"/>
                <a:ea typeface="Tahoma" pitchFamily="34" charset="0"/>
                <a:cs typeface="Tahoma" pitchFamily="34" charset="0"/>
              </a:rPr>
              <a:t/>
            </a:r>
            <a:br>
              <a:rPr lang="en-US" sz="2000" b="1" dirty="0">
                <a:solidFill>
                  <a:schemeClr val="tx2">
                    <a:lumMod val="50000"/>
                  </a:schemeClr>
                </a:solidFill>
                <a:latin typeface="Tahoma" pitchFamily="34" charset="0"/>
                <a:ea typeface="Tahoma" pitchFamily="34" charset="0"/>
                <a:cs typeface="Tahoma" pitchFamily="34" charset="0"/>
              </a:rPr>
            </a:br>
            <a:r>
              <a:rPr lang="uk-UA" sz="2000" b="1" dirty="0" smtClean="0">
                <a:solidFill>
                  <a:schemeClr val="tx2">
                    <a:lumMod val="50000"/>
                  </a:schemeClr>
                </a:solidFill>
                <a:latin typeface="Tahoma" pitchFamily="34" charset="0"/>
                <a:ea typeface="Tahoma" pitchFamily="34" charset="0"/>
                <a:cs typeface="Tahoma" pitchFamily="34" charset="0"/>
              </a:rPr>
              <a:t>Адвокат</a:t>
            </a:r>
            <a:r>
              <a:rPr lang="en-US" sz="2000" b="1" dirty="0" smtClean="0">
                <a:solidFill>
                  <a:schemeClr val="tx2">
                    <a:lumMod val="50000"/>
                  </a:schemeClr>
                </a:solidFill>
                <a:latin typeface="Tahoma" pitchFamily="34" charset="0"/>
                <a:ea typeface="Tahoma" pitchFamily="34" charset="0"/>
                <a:cs typeface="Tahoma" pitchFamily="34" charset="0"/>
              </a:rPr>
              <a:t/>
            </a:r>
            <a:br>
              <a:rPr lang="en-US" sz="2000" b="1" dirty="0" smtClean="0">
                <a:solidFill>
                  <a:schemeClr val="tx2">
                    <a:lumMod val="50000"/>
                  </a:schemeClr>
                </a:solidFill>
                <a:latin typeface="Tahoma" pitchFamily="34" charset="0"/>
                <a:ea typeface="Tahoma" pitchFamily="34" charset="0"/>
                <a:cs typeface="Tahoma" pitchFamily="34" charset="0"/>
              </a:rPr>
            </a:br>
            <a:r>
              <a:rPr lang="en-US" sz="2000" b="1" dirty="0" smtClean="0">
                <a:solidFill>
                  <a:schemeClr val="tx2">
                    <a:lumMod val="50000"/>
                  </a:schemeClr>
                </a:solidFill>
                <a:latin typeface="Tahoma" pitchFamily="34" charset="0"/>
                <a:ea typeface="Tahoma" pitchFamily="34" charset="0"/>
                <a:cs typeface="Tahoma" pitchFamily="34" charset="0"/>
              </a:rPr>
              <a:t/>
            </a:r>
            <a:br>
              <a:rPr lang="en-US" sz="2000" b="1" dirty="0" smtClean="0">
                <a:solidFill>
                  <a:schemeClr val="tx2">
                    <a:lumMod val="50000"/>
                  </a:schemeClr>
                </a:solidFill>
                <a:latin typeface="Tahoma" pitchFamily="34" charset="0"/>
                <a:ea typeface="Tahoma" pitchFamily="34" charset="0"/>
                <a:cs typeface="Tahoma" pitchFamily="34" charset="0"/>
              </a:rPr>
            </a:br>
            <a:r>
              <a:rPr lang="uk-UA" sz="2000" b="1" dirty="0" smtClean="0">
                <a:solidFill>
                  <a:schemeClr val="tx2">
                    <a:lumMod val="50000"/>
                  </a:schemeClr>
                </a:solidFill>
                <a:latin typeface="Tahoma" pitchFamily="34" charset="0"/>
                <a:ea typeface="Tahoma" pitchFamily="34" charset="0"/>
                <a:cs typeface="Tahoma" pitchFamily="34" charset="0"/>
              </a:rPr>
              <a:t>Керуючий партнер </a:t>
            </a:r>
            <a:br>
              <a:rPr lang="uk-UA" sz="2000" b="1" dirty="0" smtClean="0">
                <a:solidFill>
                  <a:schemeClr val="tx2">
                    <a:lumMod val="50000"/>
                  </a:schemeClr>
                </a:solidFill>
                <a:latin typeface="Tahoma" pitchFamily="34" charset="0"/>
                <a:ea typeface="Tahoma" pitchFamily="34" charset="0"/>
                <a:cs typeface="Tahoma" pitchFamily="34" charset="0"/>
              </a:rPr>
            </a:br>
            <a:r>
              <a:rPr lang="uk-UA" sz="2000" b="1" dirty="0" smtClean="0">
                <a:solidFill>
                  <a:schemeClr val="tx2">
                    <a:lumMod val="50000"/>
                  </a:schemeClr>
                </a:solidFill>
                <a:latin typeface="Tahoma" pitchFamily="34" charset="0"/>
                <a:ea typeface="Tahoma" pitchFamily="34" charset="0"/>
                <a:cs typeface="Tahoma" pitchFamily="34" charset="0"/>
              </a:rPr>
              <a:t>Міжнародного правового центру «EUCON»</a:t>
            </a:r>
            <a:endParaRPr lang="uk-UA" sz="2000" dirty="0">
              <a:solidFill>
                <a:schemeClr val="tx2">
                  <a:lumMod val="50000"/>
                </a:schemeClr>
              </a:solidFill>
              <a:latin typeface="Tahoma" pitchFamily="34" charset="0"/>
              <a:ea typeface="Tahoma" pitchFamily="34" charset="0"/>
              <a:cs typeface="Tahoma" pitchFamily="34" charset="0"/>
            </a:endParaRPr>
          </a:p>
        </p:txBody>
      </p:sp>
      <p:pic>
        <p:nvPicPr>
          <p:cNvPr id="10" name="Picture 2" descr="C:\Documents and Settings\Olja\Рабочий стол\Arbeit\ЄУКОН\photo_Romanchuk.jpg"/>
          <p:cNvPicPr>
            <a:picLocks noChangeAspect="1" noChangeArrowheads="1"/>
          </p:cNvPicPr>
          <p:nvPr/>
        </p:nvPicPr>
        <p:blipFill>
          <a:blip r:embed="rId4"/>
          <a:srcRect/>
          <a:stretch>
            <a:fillRect/>
          </a:stretch>
        </p:blipFill>
        <p:spPr bwMode="auto">
          <a:xfrm>
            <a:off x="348708" y="836712"/>
            <a:ext cx="1841504" cy="2762256"/>
          </a:xfrm>
          <a:prstGeom prst="rect">
            <a:avLst/>
          </a:prstGeom>
        </p:spPr>
        <p:style>
          <a:lnRef idx="1">
            <a:schemeClr val="accent1"/>
          </a:lnRef>
          <a:fillRef idx="2">
            <a:schemeClr val="accent1"/>
          </a:fillRef>
          <a:effectRef idx="1">
            <a:schemeClr val="accent1"/>
          </a:effectRef>
          <a:fontRef idx="minor">
            <a:schemeClr val="dk1"/>
          </a:fontRef>
        </p:style>
      </p:pic>
    </p:spTree>
    <p:extLst>
      <p:ext uri="{BB962C8B-B14F-4D97-AF65-F5344CB8AC3E}">
        <p14:creationId xmlns:p14="http://schemas.microsoft.com/office/powerpoint/2010/main" val="375718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4" y="181906"/>
            <a:ext cx="8641655" cy="830997"/>
          </a:xfrm>
          <a:prstGeom prst="rect">
            <a:avLst/>
          </a:prstGeom>
        </p:spPr>
        <p:txBody>
          <a:bodyPr wrap="square">
            <a:spAutoFit/>
          </a:bodyPr>
          <a:lstStyle/>
          <a:p>
            <a:pPr algn="ctr"/>
            <a:r>
              <a:rPr lang="uk-UA" sz="24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Можливі санкції за ст. 212 КК та строки давності притягнення до відповідальності</a:t>
            </a:r>
            <a:endParaRPr lang="uk-UA" sz="24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689583332"/>
              </p:ext>
            </p:extLst>
          </p:nvPr>
        </p:nvGraphicFramePr>
        <p:xfrm>
          <a:off x="250829" y="1124744"/>
          <a:ext cx="8642346" cy="5094808"/>
        </p:xfrm>
        <a:graphic>
          <a:graphicData uri="http://schemas.openxmlformats.org/drawingml/2006/table">
            <a:tbl>
              <a:tblPr firstRow="1">
                <a:tableStyleId>{5C22544A-7EE6-4342-B048-85BDC9FD1C3A}</a:tableStyleId>
              </a:tblPr>
              <a:tblGrid>
                <a:gridCol w="1349904"/>
                <a:gridCol w="2779216"/>
                <a:gridCol w="2306473"/>
                <a:gridCol w="2206753"/>
              </a:tblGrid>
              <a:tr h="845444">
                <a:tc>
                  <a:txBody>
                    <a:bodyPr/>
                    <a:lstStyle/>
                    <a:p>
                      <a:pPr marL="91440" marR="86995" algn="ctr">
                        <a:lnSpc>
                          <a:spcPts val="1585"/>
                        </a:lnSpc>
                        <a:spcAft>
                          <a:spcPts val="0"/>
                        </a:spcAft>
                      </a:pPr>
                      <a:endParaRPr lang="uk-UA" sz="1600" b="1" dirty="0">
                        <a:effectLst/>
                        <a:latin typeface="Tahoma" pitchFamily="34" charset="0"/>
                        <a:ea typeface="Tahoma" pitchFamily="34" charset="0"/>
                        <a:cs typeface="Tahoma" pitchFamily="34" charset="0"/>
                      </a:endParaRPr>
                    </a:p>
                  </a:txBody>
                  <a:tcPr marL="21846" marR="21846" marT="0" marB="0" anchor="ctr"/>
                </a:tc>
                <a:tc>
                  <a:txBody>
                    <a:bodyPr/>
                    <a:lstStyle/>
                    <a:p>
                      <a:pPr marL="137160" algn="ctr">
                        <a:lnSpc>
                          <a:spcPct val="115000"/>
                        </a:lnSpc>
                        <a:spcAft>
                          <a:spcPts val="0"/>
                        </a:spcAft>
                      </a:pPr>
                      <a:r>
                        <a:rPr lang="uk-UA" sz="1600" b="1" spc="-20" dirty="0">
                          <a:effectLst/>
                          <a:latin typeface="Tahoma" pitchFamily="34" charset="0"/>
                          <a:ea typeface="Tahoma" pitchFamily="34" charset="0"/>
                          <a:cs typeface="Tahoma" pitchFamily="34" charset="0"/>
                        </a:rPr>
                        <a:t>Основне покарання</a:t>
                      </a:r>
                      <a:endParaRPr lang="uk-UA" sz="1600" b="1" dirty="0">
                        <a:effectLst/>
                        <a:latin typeface="Tahoma" pitchFamily="34" charset="0"/>
                        <a:ea typeface="Tahoma" pitchFamily="34" charset="0"/>
                        <a:cs typeface="Tahoma" pitchFamily="34" charset="0"/>
                      </a:endParaRPr>
                    </a:p>
                  </a:txBody>
                  <a:tcPr marL="21846" marR="21846" marT="0" marB="0" anchor="ctr"/>
                </a:tc>
                <a:tc>
                  <a:txBody>
                    <a:bodyPr/>
                    <a:lstStyle/>
                    <a:p>
                      <a:pPr marL="260350" marR="283210" algn="ctr">
                        <a:lnSpc>
                          <a:spcPts val="1585"/>
                        </a:lnSpc>
                        <a:spcAft>
                          <a:spcPts val="0"/>
                        </a:spcAft>
                      </a:pPr>
                      <a:r>
                        <a:rPr lang="uk-UA" sz="1600" b="1" dirty="0">
                          <a:effectLst/>
                          <a:latin typeface="Tahoma" pitchFamily="34" charset="0"/>
                          <a:ea typeface="Tahoma" pitchFamily="34" charset="0"/>
                          <a:cs typeface="Tahoma" pitchFamily="34" charset="0"/>
                        </a:rPr>
                        <a:t>Обов'язкове додаткове покарання</a:t>
                      </a:r>
                    </a:p>
                  </a:txBody>
                  <a:tcPr marL="21846" marR="21846" marT="0" marB="0" anchor="ctr"/>
                </a:tc>
                <a:tc>
                  <a:txBody>
                    <a:bodyPr/>
                    <a:lstStyle/>
                    <a:p>
                      <a:pPr algn="ctr">
                        <a:lnSpc>
                          <a:spcPts val="1550"/>
                        </a:lnSpc>
                        <a:spcAft>
                          <a:spcPts val="0"/>
                        </a:spcAft>
                      </a:pPr>
                      <a:r>
                        <a:rPr lang="uk-UA" sz="1600" b="1" spc="-15" dirty="0">
                          <a:effectLst/>
                          <a:latin typeface="Tahoma" pitchFamily="34" charset="0"/>
                          <a:ea typeface="Tahoma" pitchFamily="34" charset="0"/>
                          <a:cs typeface="Tahoma" pitchFamily="34" charset="0"/>
                        </a:rPr>
                        <a:t>Строки давності</a:t>
                      </a:r>
                      <a:endParaRPr lang="uk-UA" sz="1600" b="1" dirty="0">
                        <a:effectLst/>
                        <a:latin typeface="Tahoma" pitchFamily="34" charset="0"/>
                        <a:ea typeface="Tahoma" pitchFamily="34" charset="0"/>
                        <a:cs typeface="Tahoma" pitchFamily="34" charset="0"/>
                      </a:endParaRPr>
                    </a:p>
                    <a:p>
                      <a:pPr algn="ctr">
                        <a:lnSpc>
                          <a:spcPts val="1550"/>
                        </a:lnSpc>
                        <a:spcAft>
                          <a:spcPts val="0"/>
                        </a:spcAft>
                      </a:pPr>
                      <a:r>
                        <a:rPr lang="uk-UA" sz="1600" b="1" dirty="0">
                          <a:effectLst/>
                          <a:latin typeface="Tahoma" pitchFamily="34" charset="0"/>
                          <a:ea typeface="Tahoma" pitchFamily="34" charset="0"/>
                          <a:cs typeface="Tahoma" pitchFamily="34" charset="0"/>
                        </a:rPr>
                        <a:t>притягнення до</a:t>
                      </a:r>
                    </a:p>
                    <a:p>
                      <a:pPr algn="ctr">
                        <a:lnSpc>
                          <a:spcPts val="1550"/>
                        </a:lnSpc>
                        <a:spcAft>
                          <a:spcPts val="0"/>
                        </a:spcAft>
                      </a:pPr>
                      <a:r>
                        <a:rPr lang="uk-UA" sz="1600" b="1" dirty="0">
                          <a:effectLst/>
                          <a:latin typeface="Tahoma" pitchFamily="34" charset="0"/>
                          <a:ea typeface="Tahoma" pitchFamily="34" charset="0"/>
                          <a:cs typeface="Tahoma" pitchFamily="34" charset="0"/>
                        </a:rPr>
                        <a:t>кримінальної</a:t>
                      </a:r>
                    </a:p>
                    <a:p>
                      <a:pPr algn="ctr">
                        <a:lnSpc>
                          <a:spcPts val="1550"/>
                        </a:lnSpc>
                        <a:spcAft>
                          <a:spcPts val="0"/>
                        </a:spcAft>
                      </a:pPr>
                      <a:r>
                        <a:rPr lang="uk-UA" sz="1600" b="1" dirty="0">
                          <a:effectLst/>
                          <a:latin typeface="Tahoma" pitchFamily="34" charset="0"/>
                          <a:ea typeface="Tahoma" pitchFamily="34" charset="0"/>
                          <a:cs typeface="Tahoma" pitchFamily="34" charset="0"/>
                        </a:rPr>
                        <a:t>відповідальності</a:t>
                      </a:r>
                    </a:p>
                  </a:txBody>
                  <a:tcPr marL="21846" marR="21846" marT="0" marB="0" anchor="ctr"/>
                </a:tc>
              </a:tr>
              <a:tr h="1530820">
                <a:tc>
                  <a:txBody>
                    <a:bodyPr/>
                    <a:lstStyle/>
                    <a:p>
                      <a:pPr marL="36830" marR="36830">
                        <a:lnSpc>
                          <a:spcPts val="1585"/>
                        </a:lnSpc>
                        <a:spcAft>
                          <a:spcPts val="0"/>
                        </a:spcAft>
                      </a:pPr>
                      <a:r>
                        <a:rPr lang="uk-UA" sz="1400" b="1" spc="-40" dirty="0">
                          <a:solidFill>
                            <a:srgbClr val="10253F"/>
                          </a:solidFill>
                          <a:effectLst/>
                          <a:latin typeface="Tahoma" pitchFamily="34" charset="0"/>
                          <a:ea typeface="Tahoma" pitchFamily="34" charset="0"/>
                          <a:cs typeface="Tahoma" pitchFamily="34" charset="0"/>
                        </a:rPr>
                        <a:t>ч. 1 ст. 212 </a:t>
                      </a:r>
                      <a:r>
                        <a:rPr lang="uk-UA" sz="1400" b="1" dirty="0">
                          <a:solidFill>
                            <a:srgbClr val="10253F"/>
                          </a:solidFill>
                          <a:effectLst/>
                          <a:latin typeface="Tahoma" pitchFamily="34" charset="0"/>
                          <a:ea typeface="Tahoma" pitchFamily="34" charset="0"/>
                          <a:cs typeface="Tahoma" pitchFamily="34" charset="0"/>
                        </a:rPr>
                        <a:t>КК</a:t>
                      </a:r>
                    </a:p>
                  </a:txBody>
                  <a:tcPr marL="21846" marR="21846" marT="0" marB="0" anchor="ctr"/>
                </a:tc>
                <a:tc>
                  <a:txBody>
                    <a:bodyPr/>
                    <a:lstStyle/>
                    <a:p>
                      <a:pPr marL="174625" indent="0">
                        <a:lnSpc>
                          <a:spcPts val="1550"/>
                        </a:lnSpc>
                        <a:spcAft>
                          <a:spcPts val="0"/>
                        </a:spcAft>
                      </a:pPr>
                      <a:r>
                        <a:rPr lang="uk-UA" sz="1400" b="1" spc="-10" dirty="0">
                          <a:solidFill>
                            <a:srgbClr val="10253F"/>
                          </a:solidFill>
                          <a:effectLst/>
                          <a:latin typeface="Tahoma" pitchFamily="34" charset="0"/>
                          <a:ea typeface="Tahoma" pitchFamily="34" charset="0"/>
                          <a:cs typeface="Tahoma" pitchFamily="34" charset="0"/>
                        </a:rPr>
                        <a:t>Штраф в розмірі від</a:t>
                      </a:r>
                      <a:endParaRPr lang="uk-UA" sz="1400" b="1" dirty="0">
                        <a:solidFill>
                          <a:srgbClr val="10253F"/>
                        </a:solidFill>
                        <a:effectLst/>
                        <a:latin typeface="Tahoma" pitchFamily="34" charset="0"/>
                        <a:ea typeface="Tahoma" pitchFamily="34" charset="0"/>
                        <a:cs typeface="Tahoma" pitchFamily="34" charset="0"/>
                      </a:endParaRPr>
                    </a:p>
                    <a:p>
                      <a:pPr marL="174625" indent="0">
                        <a:lnSpc>
                          <a:spcPts val="1550"/>
                        </a:lnSpc>
                        <a:spcAft>
                          <a:spcPts val="0"/>
                        </a:spcAft>
                      </a:pPr>
                      <a:r>
                        <a:rPr lang="uk-UA" sz="1400" b="1" spc="-10" dirty="0">
                          <a:solidFill>
                            <a:srgbClr val="10253F"/>
                          </a:solidFill>
                          <a:effectLst/>
                          <a:latin typeface="Tahoma" pitchFamily="34" charset="0"/>
                          <a:ea typeface="Tahoma" pitchFamily="34" charset="0"/>
                          <a:cs typeface="Tahoma" pitchFamily="34" charset="0"/>
                        </a:rPr>
                        <a:t>17 000 до 34 000 гривень</a:t>
                      </a:r>
                      <a:endParaRPr lang="uk-UA" sz="1400" b="1" dirty="0">
                        <a:solidFill>
                          <a:srgbClr val="10253F"/>
                        </a:solidFill>
                        <a:effectLst/>
                        <a:latin typeface="Tahoma" pitchFamily="34" charset="0"/>
                        <a:ea typeface="Tahoma" pitchFamily="34" charset="0"/>
                        <a:cs typeface="Tahoma" pitchFamily="34" charset="0"/>
                      </a:endParaRPr>
                    </a:p>
                    <a:p>
                      <a:pPr marL="174625" indent="0">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або позбавлення права</a:t>
                      </a:r>
                    </a:p>
                    <a:p>
                      <a:pPr marL="174625" indent="0">
                        <a:lnSpc>
                          <a:spcPts val="1550"/>
                        </a:lnSpc>
                        <a:spcAft>
                          <a:spcPts val="0"/>
                        </a:spcAft>
                      </a:pPr>
                      <a:r>
                        <a:rPr lang="uk-UA" sz="1400" b="1" spc="-5" dirty="0">
                          <a:solidFill>
                            <a:srgbClr val="10253F"/>
                          </a:solidFill>
                          <a:effectLst/>
                          <a:latin typeface="Tahoma" pitchFamily="34" charset="0"/>
                          <a:ea typeface="Tahoma" pitchFamily="34" charset="0"/>
                          <a:cs typeface="Tahoma" pitchFamily="34" charset="0"/>
                        </a:rPr>
                        <a:t>обіймати певні посади</a:t>
                      </a:r>
                      <a:endParaRPr lang="uk-UA" sz="1400" b="1" dirty="0">
                        <a:solidFill>
                          <a:srgbClr val="10253F"/>
                        </a:solidFill>
                        <a:effectLst/>
                        <a:latin typeface="Tahoma" pitchFamily="34" charset="0"/>
                        <a:ea typeface="Tahoma" pitchFamily="34" charset="0"/>
                        <a:cs typeface="Tahoma" pitchFamily="34" charset="0"/>
                      </a:endParaRPr>
                    </a:p>
                    <a:p>
                      <a:pPr marL="174625" indent="0">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чи займатися певною</a:t>
                      </a:r>
                    </a:p>
                    <a:p>
                      <a:pPr marL="174625" indent="0">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діяльністю на строк від</a:t>
                      </a:r>
                    </a:p>
                    <a:p>
                      <a:pPr marL="174625" indent="0">
                        <a:lnSpc>
                          <a:spcPts val="1550"/>
                        </a:lnSpc>
                        <a:spcAft>
                          <a:spcPts val="0"/>
                        </a:spcAft>
                      </a:pPr>
                      <a:r>
                        <a:rPr lang="uk-UA" sz="1400" b="1" spc="-10" dirty="0">
                          <a:solidFill>
                            <a:srgbClr val="10253F"/>
                          </a:solidFill>
                          <a:effectLst/>
                          <a:latin typeface="Tahoma" pitchFamily="34" charset="0"/>
                          <a:ea typeface="Tahoma" pitchFamily="34" charset="0"/>
                          <a:cs typeface="Tahoma" pitchFamily="34" charset="0"/>
                        </a:rPr>
                        <a:t>двох до трьох років</a:t>
                      </a:r>
                      <a:endParaRPr lang="uk-UA" sz="1400" b="1" dirty="0">
                        <a:solidFill>
                          <a:srgbClr val="10253F"/>
                        </a:solidFill>
                        <a:effectLst/>
                        <a:latin typeface="Tahoma" pitchFamily="34" charset="0"/>
                        <a:ea typeface="Tahoma" pitchFamily="34" charset="0"/>
                        <a:cs typeface="Tahoma" pitchFamily="34" charset="0"/>
                      </a:endParaRPr>
                    </a:p>
                  </a:txBody>
                  <a:tcPr marL="21846" marR="21846" marT="0" marB="0" anchor="ctr"/>
                </a:tc>
                <a:tc>
                  <a:txBody>
                    <a:bodyPr/>
                    <a:lstStyle/>
                    <a:p>
                      <a:pPr marL="3175" indent="0" algn="ctr">
                        <a:lnSpc>
                          <a:spcPct val="115000"/>
                        </a:lnSpc>
                        <a:spcAft>
                          <a:spcPts val="0"/>
                        </a:spcAft>
                      </a:pPr>
                      <a:r>
                        <a:rPr lang="en-US" sz="1400" b="1" dirty="0">
                          <a:solidFill>
                            <a:srgbClr val="10253F"/>
                          </a:solidFill>
                          <a:effectLst/>
                          <a:latin typeface="Tahoma" pitchFamily="34" charset="0"/>
                          <a:ea typeface="Tahoma" pitchFamily="34" charset="0"/>
                          <a:cs typeface="Tahoma" pitchFamily="34" charset="0"/>
                        </a:rPr>
                        <a:t>X</a:t>
                      </a:r>
                      <a:endParaRPr lang="uk-UA" sz="1400" b="1" dirty="0">
                        <a:solidFill>
                          <a:srgbClr val="10253F"/>
                        </a:solidFill>
                        <a:effectLst/>
                        <a:latin typeface="Tahoma" pitchFamily="34" charset="0"/>
                        <a:ea typeface="Tahoma" pitchFamily="34" charset="0"/>
                        <a:cs typeface="Tahoma" pitchFamily="34" charset="0"/>
                      </a:endParaRPr>
                    </a:p>
                  </a:txBody>
                  <a:tcPr marL="21846" marR="21846" marT="0" marB="0" anchor="ctr"/>
                </a:tc>
                <a:tc>
                  <a:txBody>
                    <a:bodyPr/>
                    <a:lstStyle/>
                    <a:p>
                      <a:pPr algn="ctr">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2 роки</a:t>
                      </a:r>
                    </a:p>
                    <a:p>
                      <a:pPr marL="128270" marR="164465" algn="ctr">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з дня вчинення злочину</a:t>
                      </a:r>
                    </a:p>
                  </a:txBody>
                  <a:tcPr marL="21846" marR="21846" marT="0" marB="0" anchor="ctr"/>
                </a:tc>
              </a:tr>
              <a:tr h="1296144">
                <a:tc>
                  <a:txBody>
                    <a:bodyPr/>
                    <a:lstStyle/>
                    <a:p>
                      <a:pPr marL="45720" marR="27305">
                        <a:lnSpc>
                          <a:spcPts val="1585"/>
                        </a:lnSpc>
                        <a:spcAft>
                          <a:spcPts val="0"/>
                        </a:spcAft>
                      </a:pPr>
                      <a:r>
                        <a:rPr lang="uk-UA" sz="1400" b="1" dirty="0">
                          <a:solidFill>
                            <a:srgbClr val="10253F"/>
                          </a:solidFill>
                          <a:effectLst/>
                          <a:latin typeface="Tahoma" pitchFamily="34" charset="0"/>
                          <a:ea typeface="Tahoma" pitchFamily="34" charset="0"/>
                          <a:cs typeface="Tahoma" pitchFamily="34" charset="0"/>
                        </a:rPr>
                        <a:t>ч</a:t>
                      </a:r>
                      <a:r>
                        <a:rPr lang="uk-UA" sz="1400" b="1" dirty="0" smtClean="0">
                          <a:solidFill>
                            <a:srgbClr val="10253F"/>
                          </a:solidFill>
                          <a:effectLst/>
                          <a:latin typeface="Tahoma" pitchFamily="34" charset="0"/>
                          <a:ea typeface="Tahoma" pitchFamily="34" charset="0"/>
                          <a:cs typeface="Tahoma" pitchFamily="34" charset="0"/>
                        </a:rPr>
                        <a:t>. 2 ст</a:t>
                      </a:r>
                      <a:r>
                        <a:rPr lang="uk-UA" sz="1400" b="1" dirty="0">
                          <a:solidFill>
                            <a:srgbClr val="10253F"/>
                          </a:solidFill>
                          <a:effectLst/>
                          <a:latin typeface="Tahoma" pitchFamily="34" charset="0"/>
                          <a:ea typeface="Tahoma" pitchFamily="34" charset="0"/>
                          <a:cs typeface="Tahoma" pitchFamily="34" charset="0"/>
                        </a:rPr>
                        <a:t>. 212 КК</a:t>
                      </a:r>
                    </a:p>
                  </a:txBody>
                  <a:tcPr marL="21846" marR="21846" marT="0" marB="0" anchor="ctr"/>
                </a:tc>
                <a:tc>
                  <a:txBody>
                    <a:bodyPr/>
                    <a:lstStyle/>
                    <a:p>
                      <a:pPr marL="191770">
                        <a:lnSpc>
                          <a:spcPts val="1585"/>
                        </a:lnSpc>
                        <a:spcAft>
                          <a:spcPts val="0"/>
                        </a:spcAft>
                      </a:pPr>
                      <a:r>
                        <a:rPr lang="uk-UA" sz="1400" b="1" spc="-25" dirty="0">
                          <a:solidFill>
                            <a:srgbClr val="10253F"/>
                          </a:solidFill>
                          <a:effectLst/>
                          <a:latin typeface="Tahoma" pitchFamily="34" charset="0"/>
                          <a:ea typeface="Tahoma" pitchFamily="34" charset="0"/>
                          <a:cs typeface="Tahoma" pitchFamily="34" charset="0"/>
                        </a:rPr>
                        <a:t>Штраф в розмірі від</a:t>
                      </a:r>
                      <a:endParaRPr lang="uk-UA" sz="1400" b="1" dirty="0">
                        <a:solidFill>
                          <a:srgbClr val="10253F"/>
                        </a:solidFill>
                        <a:effectLst/>
                        <a:latin typeface="Tahoma" pitchFamily="34" charset="0"/>
                        <a:ea typeface="Tahoma" pitchFamily="34" charset="0"/>
                        <a:cs typeface="Tahoma" pitchFamily="34" charset="0"/>
                      </a:endParaRPr>
                    </a:p>
                    <a:p>
                      <a:pPr marL="191770">
                        <a:lnSpc>
                          <a:spcPts val="1585"/>
                        </a:lnSpc>
                        <a:spcAft>
                          <a:spcPts val="0"/>
                        </a:spcAft>
                      </a:pPr>
                      <a:r>
                        <a:rPr lang="uk-UA" sz="1400" b="1" dirty="0">
                          <a:solidFill>
                            <a:srgbClr val="10253F"/>
                          </a:solidFill>
                          <a:effectLst/>
                          <a:latin typeface="Tahoma" pitchFamily="34" charset="0"/>
                          <a:ea typeface="Tahoma" pitchFamily="34" charset="0"/>
                          <a:cs typeface="Tahoma" pitchFamily="34" charset="0"/>
                        </a:rPr>
                        <a:t>34 000 до 51 000</a:t>
                      </a:r>
                    </a:p>
                    <a:p>
                      <a:pPr marL="191770">
                        <a:lnSpc>
                          <a:spcPts val="1585"/>
                        </a:lnSpc>
                        <a:spcAft>
                          <a:spcPts val="0"/>
                        </a:spcAft>
                      </a:pPr>
                      <a:r>
                        <a:rPr lang="uk-UA" sz="1400" b="1" dirty="0">
                          <a:solidFill>
                            <a:srgbClr val="10253F"/>
                          </a:solidFill>
                          <a:effectLst/>
                          <a:latin typeface="Tahoma" pitchFamily="34" charset="0"/>
                          <a:ea typeface="Tahoma" pitchFamily="34" charset="0"/>
                          <a:cs typeface="Tahoma" pitchFamily="34" charset="0"/>
                        </a:rPr>
                        <a:t>гривень</a:t>
                      </a:r>
                    </a:p>
                  </a:txBody>
                  <a:tcPr marL="21846" marR="21846" marT="0" marB="0" anchor="ctr"/>
                </a:tc>
                <a:tc>
                  <a:txBody>
                    <a:bodyPr/>
                    <a:lstStyle/>
                    <a:p>
                      <a:pPr marL="22860" algn="l">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позбавлення</a:t>
                      </a:r>
                    </a:p>
                    <a:p>
                      <a:pPr marL="22860" algn="l">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права обіймати</a:t>
                      </a:r>
                    </a:p>
                    <a:p>
                      <a:pPr marL="22860" algn="l">
                        <a:lnSpc>
                          <a:spcPts val="1550"/>
                        </a:lnSpc>
                        <a:spcAft>
                          <a:spcPts val="0"/>
                        </a:spcAft>
                      </a:pPr>
                      <a:r>
                        <a:rPr lang="uk-UA" sz="1400" b="1" spc="-15" dirty="0">
                          <a:solidFill>
                            <a:srgbClr val="10253F"/>
                          </a:solidFill>
                          <a:effectLst/>
                          <a:latin typeface="Tahoma" pitchFamily="34" charset="0"/>
                          <a:ea typeface="Tahoma" pitchFamily="34" charset="0"/>
                          <a:cs typeface="Tahoma" pitchFamily="34" charset="0"/>
                        </a:rPr>
                        <a:t>певні посади чи</a:t>
                      </a:r>
                      <a:endParaRPr lang="uk-UA" sz="1400" b="1" dirty="0">
                        <a:solidFill>
                          <a:srgbClr val="10253F"/>
                        </a:solidFill>
                        <a:effectLst/>
                        <a:latin typeface="Tahoma" pitchFamily="34" charset="0"/>
                        <a:ea typeface="Tahoma" pitchFamily="34" charset="0"/>
                        <a:cs typeface="Tahoma" pitchFamily="34" charset="0"/>
                      </a:endParaRPr>
                    </a:p>
                    <a:p>
                      <a:pPr marL="22860" algn="l">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займатися певною</a:t>
                      </a:r>
                    </a:p>
                    <a:p>
                      <a:pPr marL="22860" algn="l">
                        <a:lnSpc>
                          <a:spcPts val="1550"/>
                        </a:lnSpc>
                        <a:spcAft>
                          <a:spcPts val="0"/>
                        </a:spcAft>
                      </a:pPr>
                      <a:r>
                        <a:rPr lang="uk-UA" sz="1400" b="1" spc="-10" dirty="0">
                          <a:solidFill>
                            <a:srgbClr val="10253F"/>
                          </a:solidFill>
                          <a:effectLst/>
                          <a:latin typeface="Tahoma" pitchFamily="34" charset="0"/>
                          <a:ea typeface="Tahoma" pitchFamily="34" charset="0"/>
                          <a:cs typeface="Tahoma" pitchFamily="34" charset="0"/>
                        </a:rPr>
                        <a:t>діяльністю на строк</a:t>
                      </a:r>
                      <a:endParaRPr lang="uk-UA" sz="1400" b="1" dirty="0">
                        <a:solidFill>
                          <a:srgbClr val="10253F"/>
                        </a:solidFill>
                        <a:effectLst/>
                        <a:latin typeface="Tahoma" pitchFamily="34" charset="0"/>
                        <a:ea typeface="Tahoma" pitchFamily="34" charset="0"/>
                        <a:cs typeface="Tahoma" pitchFamily="34" charset="0"/>
                      </a:endParaRPr>
                    </a:p>
                    <a:p>
                      <a:pPr marL="22860" algn="l">
                        <a:lnSpc>
                          <a:spcPts val="1550"/>
                        </a:lnSpc>
                        <a:spcAft>
                          <a:spcPts val="0"/>
                        </a:spcAft>
                      </a:pPr>
                      <a:r>
                        <a:rPr lang="uk-UA" sz="1400" b="1" spc="-5" dirty="0">
                          <a:solidFill>
                            <a:srgbClr val="10253F"/>
                          </a:solidFill>
                          <a:effectLst/>
                          <a:latin typeface="Tahoma" pitchFamily="34" charset="0"/>
                          <a:ea typeface="Tahoma" pitchFamily="34" charset="0"/>
                          <a:cs typeface="Tahoma" pitchFamily="34" charset="0"/>
                        </a:rPr>
                        <a:t>до трьох років</a:t>
                      </a:r>
                      <a:endParaRPr lang="uk-UA" sz="1400" b="1" dirty="0">
                        <a:solidFill>
                          <a:srgbClr val="10253F"/>
                        </a:solidFill>
                        <a:effectLst/>
                        <a:latin typeface="Tahoma" pitchFamily="34" charset="0"/>
                        <a:ea typeface="Tahoma" pitchFamily="34" charset="0"/>
                        <a:cs typeface="Tahoma" pitchFamily="34" charset="0"/>
                      </a:endParaRPr>
                    </a:p>
                  </a:txBody>
                  <a:tcPr marL="21846" marR="21846" marT="0" marB="0" anchor="ctr"/>
                </a:tc>
                <a:tc>
                  <a:txBody>
                    <a:bodyPr/>
                    <a:lstStyle/>
                    <a:p>
                      <a:pPr algn="ctr">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2 роки</a:t>
                      </a:r>
                    </a:p>
                    <a:p>
                      <a:pPr marL="137160" marR="155575" algn="ctr">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з дня вчинення злочину</a:t>
                      </a:r>
                    </a:p>
                  </a:txBody>
                  <a:tcPr marL="21846" marR="21846" marT="0" marB="0" anchor="ctr"/>
                </a:tc>
              </a:tr>
              <a:tr h="1297658">
                <a:tc>
                  <a:txBody>
                    <a:bodyPr/>
                    <a:lstStyle/>
                    <a:p>
                      <a:pPr marL="54610" marR="22860">
                        <a:lnSpc>
                          <a:spcPts val="1585"/>
                        </a:lnSpc>
                        <a:spcAft>
                          <a:spcPts val="0"/>
                        </a:spcAft>
                      </a:pPr>
                      <a:r>
                        <a:rPr lang="uk-UA" sz="1400" b="1" spc="-45" dirty="0">
                          <a:solidFill>
                            <a:srgbClr val="10253F"/>
                          </a:solidFill>
                          <a:effectLst/>
                          <a:latin typeface="Tahoma" pitchFamily="34" charset="0"/>
                          <a:ea typeface="Tahoma" pitchFamily="34" charset="0"/>
                          <a:cs typeface="Tahoma" pitchFamily="34" charset="0"/>
                        </a:rPr>
                        <a:t>ч. 3 ст. 212 </a:t>
                      </a:r>
                      <a:r>
                        <a:rPr lang="uk-UA" sz="1400" b="1" dirty="0">
                          <a:solidFill>
                            <a:srgbClr val="10253F"/>
                          </a:solidFill>
                          <a:effectLst/>
                          <a:latin typeface="Tahoma" pitchFamily="34" charset="0"/>
                          <a:ea typeface="Tahoma" pitchFamily="34" charset="0"/>
                          <a:cs typeface="Tahoma" pitchFamily="34" charset="0"/>
                        </a:rPr>
                        <a:t>КК</a:t>
                      </a:r>
                    </a:p>
                  </a:txBody>
                  <a:tcPr marL="21846" marR="21846" marT="0" marB="0" anchor="ctr"/>
                </a:tc>
                <a:tc>
                  <a:txBody>
                    <a:bodyPr/>
                    <a:lstStyle/>
                    <a:p>
                      <a:pPr marL="196850">
                        <a:lnSpc>
                          <a:spcPts val="1550"/>
                        </a:lnSpc>
                        <a:spcAft>
                          <a:spcPts val="0"/>
                        </a:spcAft>
                      </a:pPr>
                      <a:r>
                        <a:rPr lang="uk-UA" sz="1400" b="1" spc="-20" dirty="0">
                          <a:solidFill>
                            <a:srgbClr val="10253F"/>
                          </a:solidFill>
                          <a:effectLst/>
                          <a:latin typeface="Tahoma" pitchFamily="34" charset="0"/>
                          <a:ea typeface="Tahoma" pitchFamily="34" charset="0"/>
                          <a:cs typeface="Tahoma" pitchFamily="34" charset="0"/>
                        </a:rPr>
                        <a:t>Штраф в розмірі від</a:t>
                      </a:r>
                      <a:endParaRPr lang="uk-UA" sz="1400" b="1" dirty="0">
                        <a:solidFill>
                          <a:srgbClr val="10253F"/>
                        </a:solidFill>
                        <a:effectLst/>
                        <a:latin typeface="Tahoma" pitchFamily="34" charset="0"/>
                        <a:ea typeface="Tahoma" pitchFamily="34" charset="0"/>
                        <a:cs typeface="Tahoma" pitchFamily="34" charset="0"/>
                      </a:endParaRPr>
                    </a:p>
                    <a:p>
                      <a:pPr marL="196850">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255 000 до 425 000</a:t>
                      </a:r>
                    </a:p>
                    <a:p>
                      <a:pPr marL="196850">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гривень</a:t>
                      </a:r>
                    </a:p>
                  </a:txBody>
                  <a:tcPr marL="21846" marR="21846" marT="0" marB="0" anchor="ctr"/>
                </a:tc>
                <a:tc>
                  <a:txBody>
                    <a:bodyPr/>
                    <a:lstStyle/>
                    <a:p>
                      <a:pPr marL="31750" algn="l">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позбавлення</a:t>
                      </a:r>
                    </a:p>
                    <a:p>
                      <a:pPr marL="31750" algn="l">
                        <a:lnSpc>
                          <a:spcPts val="1550"/>
                        </a:lnSpc>
                        <a:spcAft>
                          <a:spcPts val="0"/>
                        </a:spcAft>
                      </a:pPr>
                      <a:r>
                        <a:rPr lang="uk-UA" sz="1400" b="1" spc="-5" dirty="0">
                          <a:solidFill>
                            <a:srgbClr val="10253F"/>
                          </a:solidFill>
                          <a:effectLst/>
                          <a:latin typeface="Tahoma" pitchFamily="34" charset="0"/>
                          <a:ea typeface="Tahoma" pitchFamily="34" charset="0"/>
                          <a:cs typeface="Tahoma" pitchFamily="34" charset="0"/>
                        </a:rPr>
                        <a:t>права обіймати</a:t>
                      </a:r>
                      <a:endParaRPr lang="uk-UA" sz="1400" b="1" dirty="0">
                        <a:solidFill>
                          <a:srgbClr val="10253F"/>
                        </a:solidFill>
                        <a:effectLst/>
                        <a:latin typeface="Tahoma" pitchFamily="34" charset="0"/>
                        <a:ea typeface="Tahoma" pitchFamily="34" charset="0"/>
                        <a:cs typeface="Tahoma" pitchFamily="34" charset="0"/>
                      </a:endParaRPr>
                    </a:p>
                    <a:p>
                      <a:pPr marL="31750" algn="l">
                        <a:lnSpc>
                          <a:spcPts val="1550"/>
                        </a:lnSpc>
                        <a:spcAft>
                          <a:spcPts val="0"/>
                        </a:spcAft>
                      </a:pPr>
                      <a:r>
                        <a:rPr lang="uk-UA" sz="1400" b="1" spc="-15" dirty="0">
                          <a:solidFill>
                            <a:srgbClr val="10253F"/>
                          </a:solidFill>
                          <a:effectLst/>
                          <a:latin typeface="Tahoma" pitchFamily="34" charset="0"/>
                          <a:ea typeface="Tahoma" pitchFamily="34" charset="0"/>
                          <a:cs typeface="Tahoma" pitchFamily="34" charset="0"/>
                        </a:rPr>
                        <a:t>певні посади чи</a:t>
                      </a:r>
                      <a:endParaRPr lang="uk-UA" sz="1400" b="1" dirty="0">
                        <a:solidFill>
                          <a:srgbClr val="10253F"/>
                        </a:solidFill>
                        <a:effectLst/>
                        <a:latin typeface="Tahoma" pitchFamily="34" charset="0"/>
                        <a:ea typeface="Tahoma" pitchFamily="34" charset="0"/>
                        <a:cs typeface="Tahoma" pitchFamily="34" charset="0"/>
                      </a:endParaRPr>
                    </a:p>
                    <a:p>
                      <a:pPr marL="31750" algn="l">
                        <a:lnSpc>
                          <a:spcPts val="1550"/>
                        </a:lnSpc>
                        <a:spcAft>
                          <a:spcPts val="0"/>
                        </a:spcAft>
                      </a:pPr>
                      <a:r>
                        <a:rPr lang="uk-UA" sz="1400" b="1" dirty="0">
                          <a:solidFill>
                            <a:srgbClr val="10253F"/>
                          </a:solidFill>
                          <a:effectLst/>
                          <a:latin typeface="Tahoma" pitchFamily="34" charset="0"/>
                          <a:ea typeface="Tahoma" pitchFamily="34" charset="0"/>
                          <a:cs typeface="Tahoma" pitchFamily="34" charset="0"/>
                        </a:rPr>
                        <a:t>займатися певною</a:t>
                      </a:r>
                    </a:p>
                    <a:p>
                      <a:pPr marL="31750" algn="l">
                        <a:lnSpc>
                          <a:spcPts val="1550"/>
                        </a:lnSpc>
                        <a:spcAft>
                          <a:spcPts val="0"/>
                        </a:spcAft>
                      </a:pPr>
                      <a:r>
                        <a:rPr lang="uk-UA" sz="1400" b="1" spc="-10" dirty="0">
                          <a:solidFill>
                            <a:srgbClr val="10253F"/>
                          </a:solidFill>
                          <a:effectLst/>
                          <a:latin typeface="Tahoma" pitchFamily="34" charset="0"/>
                          <a:ea typeface="Tahoma" pitchFamily="34" charset="0"/>
                          <a:cs typeface="Tahoma" pitchFamily="34" charset="0"/>
                        </a:rPr>
                        <a:t>діяльністю на строк</a:t>
                      </a:r>
                      <a:endParaRPr lang="uk-UA" sz="1400" b="1" dirty="0">
                        <a:solidFill>
                          <a:srgbClr val="10253F"/>
                        </a:solidFill>
                        <a:effectLst/>
                        <a:latin typeface="Tahoma" pitchFamily="34" charset="0"/>
                        <a:ea typeface="Tahoma" pitchFamily="34" charset="0"/>
                        <a:cs typeface="Tahoma" pitchFamily="34" charset="0"/>
                      </a:endParaRPr>
                    </a:p>
                    <a:p>
                      <a:pPr marL="31750" algn="l">
                        <a:lnSpc>
                          <a:spcPts val="1550"/>
                        </a:lnSpc>
                        <a:spcAft>
                          <a:spcPts val="0"/>
                        </a:spcAft>
                      </a:pPr>
                      <a:r>
                        <a:rPr lang="uk-UA" sz="1400" b="1" spc="-5" dirty="0">
                          <a:solidFill>
                            <a:srgbClr val="10253F"/>
                          </a:solidFill>
                          <a:effectLst/>
                          <a:latin typeface="Tahoma" pitchFamily="34" charset="0"/>
                          <a:ea typeface="Tahoma" pitchFamily="34" charset="0"/>
                          <a:cs typeface="Tahoma" pitchFamily="34" charset="0"/>
                        </a:rPr>
                        <a:t>до трьох років та</a:t>
                      </a:r>
                      <a:endParaRPr lang="uk-UA" sz="1400" b="1" dirty="0">
                        <a:solidFill>
                          <a:srgbClr val="10253F"/>
                        </a:solidFill>
                        <a:effectLst/>
                        <a:latin typeface="Tahoma" pitchFamily="34" charset="0"/>
                        <a:ea typeface="Tahoma" pitchFamily="34" charset="0"/>
                        <a:cs typeface="Tahoma" pitchFamily="34" charset="0"/>
                      </a:endParaRPr>
                    </a:p>
                    <a:p>
                      <a:pPr marL="31750" algn="l">
                        <a:lnSpc>
                          <a:spcPts val="1550"/>
                        </a:lnSpc>
                        <a:spcAft>
                          <a:spcPts val="0"/>
                        </a:spcAft>
                      </a:pPr>
                      <a:r>
                        <a:rPr lang="uk-UA" sz="1400" b="1" spc="-5" dirty="0">
                          <a:solidFill>
                            <a:srgbClr val="10253F"/>
                          </a:solidFill>
                          <a:effectLst/>
                          <a:latin typeface="Tahoma" pitchFamily="34" charset="0"/>
                          <a:ea typeface="Tahoma" pitchFamily="34" charset="0"/>
                          <a:cs typeface="Tahoma" pitchFamily="34" charset="0"/>
                        </a:rPr>
                        <a:t>конфіскація майна</a:t>
                      </a:r>
                      <a:endParaRPr lang="uk-UA" sz="1400" b="1" dirty="0">
                        <a:solidFill>
                          <a:srgbClr val="10253F"/>
                        </a:solidFill>
                        <a:effectLst/>
                        <a:latin typeface="Tahoma" pitchFamily="34" charset="0"/>
                        <a:ea typeface="Tahoma" pitchFamily="34" charset="0"/>
                        <a:cs typeface="Tahoma" pitchFamily="34" charset="0"/>
                      </a:endParaRPr>
                    </a:p>
                  </a:txBody>
                  <a:tcPr marL="21846" marR="21846" marT="0" marB="0" anchor="ctr"/>
                </a:tc>
                <a:tc>
                  <a:txBody>
                    <a:bodyPr/>
                    <a:lstStyle/>
                    <a:p>
                      <a:pPr algn="ctr">
                        <a:lnSpc>
                          <a:spcPts val="1585"/>
                        </a:lnSpc>
                        <a:spcAft>
                          <a:spcPts val="0"/>
                        </a:spcAft>
                      </a:pPr>
                      <a:r>
                        <a:rPr lang="uk-UA" sz="1400" b="1" dirty="0">
                          <a:solidFill>
                            <a:srgbClr val="10253F"/>
                          </a:solidFill>
                          <a:effectLst/>
                          <a:latin typeface="Tahoma" pitchFamily="34" charset="0"/>
                          <a:ea typeface="Tahoma" pitchFamily="34" charset="0"/>
                          <a:cs typeface="Tahoma" pitchFamily="34" charset="0"/>
                        </a:rPr>
                        <a:t>10 років</a:t>
                      </a:r>
                    </a:p>
                    <a:p>
                      <a:pPr marL="141605" marR="146050" algn="ctr">
                        <a:lnSpc>
                          <a:spcPts val="1585"/>
                        </a:lnSpc>
                        <a:spcAft>
                          <a:spcPts val="0"/>
                        </a:spcAft>
                      </a:pPr>
                      <a:r>
                        <a:rPr lang="uk-UA" sz="1400" b="1" dirty="0">
                          <a:solidFill>
                            <a:srgbClr val="10253F"/>
                          </a:solidFill>
                          <a:effectLst/>
                          <a:latin typeface="Tahoma" pitchFamily="34" charset="0"/>
                          <a:ea typeface="Tahoma" pitchFamily="34" charset="0"/>
                          <a:cs typeface="Tahoma" pitchFamily="34" charset="0"/>
                        </a:rPr>
                        <a:t>з дня вчинення злочину</a:t>
                      </a:r>
                    </a:p>
                  </a:txBody>
                  <a:tcPr marL="21846" marR="21846" marT="0" marB="0" anchor="ctr"/>
                </a:tc>
              </a:tr>
            </a:tbl>
          </a:graphicData>
        </a:graphic>
      </p:graphicFrame>
      <p:sp>
        <p:nvSpPr>
          <p:cNvPr id="8"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10</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custDataLst>
      <p:tags r:id="rId1"/>
    </p:custDataLst>
    <p:extLst>
      <p:ext uri="{BB962C8B-B14F-4D97-AF65-F5344CB8AC3E}">
        <p14:creationId xmlns:p14="http://schemas.microsoft.com/office/powerpoint/2010/main" val="4173622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Нижний колонтитул 5"/>
          <p:cNvSpPr>
            <a:spLocks noGrp="1"/>
          </p:cNvSpPr>
          <p:nvPr>
            <p:ph type="ftr" sz="quarter" idx="11"/>
          </p:nvPr>
        </p:nvSpPr>
        <p:spPr>
          <a:xfrm>
            <a:off x="107380" y="6520355"/>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ru-RU" sz="1400" b="1" dirty="0" smtClean="0">
                <a:solidFill>
                  <a:schemeClr val="bg1">
                    <a:lumMod val="50000"/>
                  </a:schemeClr>
                </a:solidFill>
                <a:latin typeface="Tahoma" pitchFamily="34" charset="0"/>
                <a:ea typeface="Tahoma" pitchFamily="34" charset="0"/>
                <a:cs typeface="Tahoma" pitchFamily="34" charset="0"/>
              </a:rPr>
              <a:t>11</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
        <p:nvSpPr>
          <p:cNvPr id="8" name="Заголовок 1"/>
          <p:cNvSpPr txBox="1">
            <a:spLocks/>
          </p:cNvSpPr>
          <p:nvPr/>
        </p:nvSpPr>
        <p:spPr>
          <a:xfrm>
            <a:off x="250826" y="116632"/>
            <a:ext cx="8642212" cy="892552"/>
          </a:xfrm>
          <a:prstGeom prst="rect">
            <a:avLst/>
          </a:prstGeom>
        </p:spPr>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uk-UA" sz="26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Звільнення від відповідальності за ч.4 ст. 212 КК України:</a:t>
            </a:r>
            <a:endParaRPr lang="uk-UA" sz="26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980728"/>
            <a:ext cx="2616552" cy="1744368"/>
          </a:xfrm>
          <a:prstGeom prst="rect">
            <a:avLst/>
          </a:prstGeom>
          <a:ln/>
          <a:extLst/>
        </p:spPr>
        <p:style>
          <a:lnRef idx="1">
            <a:schemeClr val="accent1"/>
          </a:lnRef>
          <a:fillRef idx="2">
            <a:schemeClr val="accent1"/>
          </a:fillRef>
          <a:effectRef idx="1">
            <a:schemeClr val="accent1"/>
          </a:effectRef>
          <a:fontRef idx="minor">
            <a:schemeClr val="dk1"/>
          </a:fontRef>
        </p:style>
      </p:pic>
      <p:grpSp>
        <p:nvGrpSpPr>
          <p:cNvPr id="18" name="Группа 17"/>
          <p:cNvGrpSpPr/>
          <p:nvPr/>
        </p:nvGrpSpPr>
        <p:grpSpPr>
          <a:xfrm>
            <a:off x="755575" y="2996952"/>
            <a:ext cx="8137463" cy="429967"/>
            <a:chOff x="4359095" y="254580"/>
            <a:chExt cx="1473725" cy="729440"/>
          </a:xfrm>
        </p:grpSpPr>
        <p:sp>
          <p:nvSpPr>
            <p:cNvPr id="19" name="Скругленный прямоугольник 18"/>
            <p:cNvSpPr/>
            <p:nvPr/>
          </p:nvSpPr>
          <p:spPr>
            <a:xfrm>
              <a:off x="4373939" y="254580"/>
              <a:ext cx="1458881" cy="729440"/>
            </a:xfrm>
            <a:prstGeom prst="roundRect">
              <a:avLst>
                <a:gd name="adj" fmla="val 10000"/>
              </a:avLst>
            </a:prstGeom>
          </p:spPr>
          <p:style>
            <a:lnRef idx="1">
              <a:schemeClr val="accent1"/>
            </a:lnRef>
            <a:fillRef idx="3">
              <a:schemeClr val="accent1"/>
            </a:fillRef>
            <a:effectRef idx="2">
              <a:schemeClr val="accent1"/>
            </a:effectRef>
            <a:fontRef idx="minor">
              <a:schemeClr val="lt1"/>
            </a:fontRef>
          </p:style>
        </p:sp>
        <p:sp>
          <p:nvSpPr>
            <p:cNvPr id="20" name="Скругленный прямоугольник 4"/>
            <p:cNvSpPr/>
            <p:nvPr/>
          </p:nvSpPr>
          <p:spPr>
            <a:xfrm>
              <a:off x="4359095" y="281951"/>
              <a:ext cx="1473725" cy="6867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uk-UA" sz="1400" b="1" kern="1200" noProof="0" dirty="0" smtClean="0">
                  <a:latin typeface="Tahoma" pitchFamily="34" charset="0"/>
                  <a:ea typeface="Tahoma" pitchFamily="34" charset="0"/>
                  <a:cs typeface="Tahoma" pitchFamily="34" charset="0"/>
                </a:rPr>
                <a:t>НЕГАТИВНІ наслідки, ризики звільнення від відповідальності за ч.4 ст.212 КК України </a:t>
              </a:r>
              <a:endParaRPr lang="uk-UA" sz="1400" b="1" kern="1200" noProof="0" dirty="0">
                <a:latin typeface="Tahoma" pitchFamily="34" charset="0"/>
                <a:ea typeface="Tahoma" pitchFamily="34" charset="0"/>
                <a:cs typeface="Tahoma" pitchFamily="34" charset="0"/>
              </a:endParaRPr>
            </a:p>
          </p:txBody>
        </p:sp>
      </p:grpSp>
      <p:grpSp>
        <p:nvGrpSpPr>
          <p:cNvPr id="5" name="Группа 4"/>
          <p:cNvGrpSpPr/>
          <p:nvPr/>
        </p:nvGrpSpPr>
        <p:grpSpPr>
          <a:xfrm>
            <a:off x="322971" y="3446998"/>
            <a:ext cx="8570067" cy="2862322"/>
            <a:chOff x="322971" y="3294634"/>
            <a:chExt cx="8570067" cy="2862322"/>
          </a:xfrm>
        </p:grpSpPr>
        <p:sp>
          <p:nvSpPr>
            <p:cNvPr id="7" name="Прямоугольник 6"/>
            <p:cNvSpPr/>
            <p:nvPr/>
          </p:nvSpPr>
          <p:spPr>
            <a:xfrm>
              <a:off x="322971" y="3294634"/>
              <a:ext cx="8570067" cy="2862322"/>
            </a:xfrm>
            <a:prstGeom prst="rect">
              <a:avLst/>
            </a:prstGeom>
          </p:spPr>
          <p:txBody>
            <a:bodyPr wrap="square">
              <a:spAutoFit/>
            </a:bodyPr>
            <a:lstStyle/>
            <a:p>
              <a:pPr marL="285750" indent="-285750" algn="just">
                <a:buFont typeface="Arial" panose="020B0604020202020204" pitchFamily="34" charset="0"/>
                <a:buChar char="•"/>
              </a:pPr>
              <a:r>
                <a:rPr lang="uk-UA" b="1" dirty="0" smtClean="0">
                  <a:solidFill>
                    <a:srgbClr val="10253F"/>
                  </a:solidFill>
                  <a:latin typeface="Tahoma" pitchFamily="34" charset="0"/>
                  <a:ea typeface="Tahoma" pitchFamily="34" charset="0"/>
                  <a:cs typeface="Tahoma" pitchFamily="34" charset="0"/>
                </a:rPr>
                <a:t>Визнання правомірності податкових донарахувань;</a:t>
              </a:r>
            </a:p>
            <a:p>
              <a:pPr marL="285750" indent="-285750" algn="just">
                <a:buFont typeface="Arial" panose="020B0604020202020204" pitchFamily="34" charset="0"/>
                <a:buChar char="•"/>
              </a:pPr>
              <a:r>
                <a:rPr lang="uk-UA" b="1" dirty="0" smtClean="0">
                  <a:solidFill>
                    <a:srgbClr val="10253F"/>
                  </a:solidFill>
                  <a:latin typeface="Tahoma" pitchFamily="34" charset="0"/>
                  <a:ea typeface="Tahoma" pitchFamily="34" charset="0"/>
                  <a:cs typeface="Tahoma" pitchFamily="34" charset="0"/>
                </a:rPr>
                <a:t>Збитки від сплати грошових коштів до бюджету;</a:t>
              </a:r>
            </a:p>
            <a:p>
              <a:pPr marL="285750" indent="-285750" algn="just">
                <a:buFont typeface="Arial" panose="020B0604020202020204" pitchFamily="34" charset="0"/>
                <a:buChar char="•"/>
              </a:pPr>
              <a:r>
                <a:rPr lang="uk-UA" b="1" dirty="0" smtClean="0">
                  <a:solidFill>
                    <a:srgbClr val="10253F"/>
                  </a:solidFill>
                  <a:latin typeface="Tahoma" pitchFamily="34" charset="0"/>
                  <a:ea typeface="Tahoma" pitchFamily="34" charset="0"/>
                  <a:cs typeface="Tahoma" pitchFamily="34" charset="0"/>
                </a:rPr>
                <a:t>Ризик подальшого оскарження Ухвали в апеляційному порядку;</a:t>
              </a:r>
            </a:p>
            <a:p>
              <a:pPr marL="285750" indent="-285750" algn="just">
                <a:buFont typeface="Arial" panose="020B0604020202020204" pitchFamily="34" charset="0"/>
                <a:buChar char="•"/>
              </a:pPr>
              <a:r>
                <a:rPr lang="uk-UA" b="1" dirty="0" smtClean="0">
                  <a:solidFill>
                    <a:srgbClr val="10253F"/>
                  </a:solidFill>
                  <a:latin typeface="Tahoma" pitchFamily="34" charset="0"/>
                  <a:ea typeface="Tahoma" pitchFamily="34" charset="0"/>
                  <a:cs typeface="Tahoma" pitchFamily="34" charset="0"/>
                </a:rPr>
                <a:t>Запис в правоохоронних базах даних – АРМОП, ЄРДР;</a:t>
              </a:r>
            </a:p>
            <a:p>
              <a:pPr marL="285750" indent="-285750" algn="just">
                <a:buFont typeface="Arial" panose="020B0604020202020204" pitchFamily="34" charset="0"/>
                <a:buChar char="•"/>
              </a:pPr>
              <a:r>
                <a:rPr lang="uk-UA" b="1" dirty="0" smtClean="0">
                  <a:solidFill>
                    <a:srgbClr val="10253F"/>
                  </a:solidFill>
                  <a:latin typeface="Tahoma" pitchFamily="34" charset="0"/>
                  <a:ea typeface="Tahoma" pitchFamily="34" charset="0"/>
                  <a:cs typeface="Tahoma" pitchFamily="34" charset="0"/>
                </a:rPr>
                <a:t>Вірогідність успішного оскарження ППР в суді зводиться до нуля;</a:t>
              </a:r>
            </a:p>
            <a:p>
              <a:pPr marL="285750" indent="-285750" algn="just">
                <a:buFont typeface="Arial" panose="020B0604020202020204" pitchFamily="34" charset="0"/>
                <a:buChar char="•"/>
              </a:pPr>
              <a:r>
                <a:rPr lang="uk-UA" b="1" dirty="0" smtClean="0">
                  <a:solidFill>
                    <a:srgbClr val="10253F"/>
                  </a:solidFill>
                  <a:latin typeface="Tahoma" pitchFamily="34" charset="0"/>
                  <a:ea typeface="Tahoma" pitchFamily="34" charset="0"/>
                  <a:cs typeface="Tahoma" pitchFamily="34" charset="0"/>
                </a:rPr>
                <a:t>Формування у податкового органу думки про компанію як «слабкого» платника (рецидив);</a:t>
              </a:r>
            </a:p>
            <a:p>
              <a:pPr marL="285750" indent="-285750" algn="just">
                <a:buFont typeface="Arial" panose="020B0604020202020204" pitchFamily="34" charset="0"/>
                <a:buChar char="•"/>
              </a:pPr>
              <a:r>
                <a:rPr lang="uk-UA" b="1" dirty="0" smtClean="0">
                  <a:solidFill>
                    <a:srgbClr val="10253F"/>
                  </a:solidFill>
                  <a:latin typeface="Tahoma" pitchFamily="34" charset="0"/>
                  <a:ea typeface="Tahoma" pitchFamily="34" charset="0"/>
                  <a:cs typeface="Tahoma" pitchFamily="34" charset="0"/>
                </a:rPr>
                <a:t>Ризик притягнення до кримінальної відповідальності посадової особи, причетної до нарахуванню та сплаті податків та зборів (Генеральний та Фінансовий директори, головний бухгалтер).</a:t>
              </a:r>
            </a:p>
          </p:txBody>
        </p:sp>
        <p:pic>
          <p:nvPicPr>
            <p:cNvPr id="22" name="Рисунок 21" descr="http://freedizain.ru/media/k2/items/cache/ec86da4589e2677d808c51e573ce672b_XL.jpg"/>
            <p:cNvPicPr/>
            <p:nvPr/>
          </p:nvPicPr>
          <p:blipFill rotWithShape="1">
            <a:blip r:embed="rId4" cstate="print">
              <a:extLst>
                <a:ext uri="{28A0092B-C50C-407E-A947-70E740481C1C}">
                  <a14:useLocalDpi xmlns:a14="http://schemas.microsoft.com/office/drawing/2010/main" val="0"/>
                </a:ext>
              </a:extLst>
            </a:blip>
            <a:srcRect l="51585" t="19718" r="4049" b="20892"/>
            <a:stretch/>
          </p:blipFill>
          <p:spPr bwMode="auto">
            <a:xfrm>
              <a:off x="363657" y="3396486"/>
              <a:ext cx="175895" cy="176530"/>
            </a:xfrm>
            <a:prstGeom prst="rect">
              <a:avLst/>
            </a:prstGeom>
            <a:noFill/>
            <a:ln>
              <a:noFill/>
            </a:ln>
            <a:extLst>
              <a:ext uri="{53640926-AAD7-44D8-BBD7-CCE9431645EC}">
                <a14:shadowObscured xmlns:a14="http://schemas.microsoft.com/office/drawing/2010/main"/>
              </a:ext>
            </a:extLst>
          </p:spPr>
        </p:pic>
        <p:pic>
          <p:nvPicPr>
            <p:cNvPr id="23" name="Рисунок 22" descr="http://freedizain.ru/media/k2/items/cache/ec86da4589e2677d808c51e573ce672b_XL.jpg"/>
            <p:cNvPicPr/>
            <p:nvPr/>
          </p:nvPicPr>
          <p:blipFill rotWithShape="1">
            <a:blip r:embed="rId4" cstate="print">
              <a:extLst>
                <a:ext uri="{28A0092B-C50C-407E-A947-70E740481C1C}">
                  <a14:useLocalDpi xmlns:a14="http://schemas.microsoft.com/office/drawing/2010/main" val="0"/>
                </a:ext>
              </a:extLst>
            </a:blip>
            <a:srcRect l="51585" t="19718" r="4049" b="20892"/>
            <a:stretch/>
          </p:blipFill>
          <p:spPr bwMode="auto">
            <a:xfrm>
              <a:off x="363657" y="3684518"/>
              <a:ext cx="175895" cy="176530"/>
            </a:xfrm>
            <a:prstGeom prst="rect">
              <a:avLst/>
            </a:prstGeom>
            <a:noFill/>
            <a:ln>
              <a:noFill/>
            </a:ln>
            <a:extLst>
              <a:ext uri="{53640926-AAD7-44D8-BBD7-CCE9431645EC}">
                <a14:shadowObscured xmlns:a14="http://schemas.microsoft.com/office/drawing/2010/main"/>
              </a:ext>
            </a:extLst>
          </p:spPr>
        </p:pic>
        <p:pic>
          <p:nvPicPr>
            <p:cNvPr id="24" name="Рисунок 23" descr="http://freedizain.ru/media/k2/items/cache/ec86da4589e2677d808c51e573ce672b_XL.jpg"/>
            <p:cNvPicPr/>
            <p:nvPr/>
          </p:nvPicPr>
          <p:blipFill rotWithShape="1">
            <a:blip r:embed="rId4" cstate="print">
              <a:extLst>
                <a:ext uri="{28A0092B-C50C-407E-A947-70E740481C1C}">
                  <a14:useLocalDpi xmlns:a14="http://schemas.microsoft.com/office/drawing/2010/main" val="0"/>
                </a:ext>
              </a:extLst>
            </a:blip>
            <a:srcRect l="51585" t="19718" r="4049" b="20892"/>
            <a:stretch/>
          </p:blipFill>
          <p:spPr bwMode="auto">
            <a:xfrm>
              <a:off x="363657" y="3972550"/>
              <a:ext cx="175895" cy="176530"/>
            </a:xfrm>
            <a:prstGeom prst="rect">
              <a:avLst/>
            </a:prstGeom>
            <a:noFill/>
            <a:ln>
              <a:noFill/>
            </a:ln>
            <a:extLst>
              <a:ext uri="{53640926-AAD7-44D8-BBD7-CCE9431645EC}">
                <a14:shadowObscured xmlns:a14="http://schemas.microsoft.com/office/drawing/2010/main"/>
              </a:ext>
            </a:extLst>
          </p:spPr>
        </p:pic>
        <p:pic>
          <p:nvPicPr>
            <p:cNvPr id="25" name="Рисунок 24" descr="http://freedizain.ru/media/k2/items/cache/ec86da4589e2677d808c51e573ce672b_XL.jpg"/>
            <p:cNvPicPr/>
            <p:nvPr/>
          </p:nvPicPr>
          <p:blipFill rotWithShape="1">
            <a:blip r:embed="rId4" cstate="print">
              <a:extLst>
                <a:ext uri="{28A0092B-C50C-407E-A947-70E740481C1C}">
                  <a14:useLocalDpi xmlns:a14="http://schemas.microsoft.com/office/drawing/2010/main" val="0"/>
                </a:ext>
              </a:extLst>
            </a:blip>
            <a:srcRect l="51585" t="19718" r="4049" b="20892"/>
            <a:stretch/>
          </p:blipFill>
          <p:spPr bwMode="auto">
            <a:xfrm>
              <a:off x="363657" y="4260582"/>
              <a:ext cx="175895" cy="176530"/>
            </a:xfrm>
            <a:prstGeom prst="rect">
              <a:avLst/>
            </a:prstGeom>
            <a:noFill/>
            <a:ln>
              <a:noFill/>
            </a:ln>
            <a:extLst>
              <a:ext uri="{53640926-AAD7-44D8-BBD7-CCE9431645EC}">
                <a14:shadowObscured xmlns:a14="http://schemas.microsoft.com/office/drawing/2010/main"/>
              </a:ext>
            </a:extLst>
          </p:spPr>
        </p:pic>
        <p:pic>
          <p:nvPicPr>
            <p:cNvPr id="26" name="Рисунок 25" descr="http://freedizain.ru/media/k2/items/cache/ec86da4589e2677d808c51e573ce672b_XL.jpg"/>
            <p:cNvPicPr/>
            <p:nvPr/>
          </p:nvPicPr>
          <p:blipFill rotWithShape="1">
            <a:blip r:embed="rId4" cstate="print">
              <a:extLst>
                <a:ext uri="{28A0092B-C50C-407E-A947-70E740481C1C}">
                  <a14:useLocalDpi xmlns:a14="http://schemas.microsoft.com/office/drawing/2010/main" val="0"/>
                </a:ext>
              </a:extLst>
            </a:blip>
            <a:srcRect l="51585" t="19718" r="4049" b="20892"/>
            <a:stretch/>
          </p:blipFill>
          <p:spPr bwMode="auto">
            <a:xfrm>
              <a:off x="363657" y="4509120"/>
              <a:ext cx="175895" cy="176530"/>
            </a:xfrm>
            <a:prstGeom prst="rect">
              <a:avLst/>
            </a:prstGeom>
            <a:noFill/>
            <a:ln>
              <a:noFill/>
            </a:ln>
            <a:extLst>
              <a:ext uri="{53640926-AAD7-44D8-BBD7-CCE9431645EC}">
                <a14:shadowObscured xmlns:a14="http://schemas.microsoft.com/office/drawing/2010/main"/>
              </a:ext>
            </a:extLst>
          </p:spPr>
        </p:pic>
        <p:pic>
          <p:nvPicPr>
            <p:cNvPr id="27" name="Рисунок 26" descr="http://freedizain.ru/media/k2/items/cache/ec86da4589e2677d808c51e573ce672b_XL.jpg"/>
            <p:cNvPicPr/>
            <p:nvPr/>
          </p:nvPicPr>
          <p:blipFill rotWithShape="1">
            <a:blip r:embed="rId4" cstate="print">
              <a:extLst>
                <a:ext uri="{28A0092B-C50C-407E-A947-70E740481C1C}">
                  <a14:useLocalDpi xmlns:a14="http://schemas.microsoft.com/office/drawing/2010/main" val="0"/>
                </a:ext>
              </a:extLst>
            </a:blip>
            <a:srcRect l="51585" t="19718" r="4049" b="20892"/>
            <a:stretch/>
          </p:blipFill>
          <p:spPr bwMode="auto">
            <a:xfrm>
              <a:off x="363657" y="4797152"/>
              <a:ext cx="175895" cy="176530"/>
            </a:xfrm>
            <a:prstGeom prst="rect">
              <a:avLst/>
            </a:prstGeom>
            <a:noFill/>
            <a:ln>
              <a:noFill/>
            </a:ln>
            <a:extLst>
              <a:ext uri="{53640926-AAD7-44D8-BBD7-CCE9431645EC}">
                <a14:shadowObscured xmlns:a14="http://schemas.microsoft.com/office/drawing/2010/main"/>
              </a:ext>
            </a:extLst>
          </p:spPr>
        </p:pic>
        <p:pic>
          <p:nvPicPr>
            <p:cNvPr id="28" name="Рисунок 27" descr="http://freedizain.ru/media/k2/items/cache/ec86da4589e2677d808c51e573ce672b_XL.jpg"/>
            <p:cNvPicPr/>
            <p:nvPr/>
          </p:nvPicPr>
          <p:blipFill rotWithShape="1">
            <a:blip r:embed="rId4" cstate="print">
              <a:extLst>
                <a:ext uri="{28A0092B-C50C-407E-A947-70E740481C1C}">
                  <a14:useLocalDpi xmlns:a14="http://schemas.microsoft.com/office/drawing/2010/main" val="0"/>
                </a:ext>
              </a:extLst>
            </a:blip>
            <a:srcRect l="51585" t="19718" r="4049" b="20892"/>
            <a:stretch/>
          </p:blipFill>
          <p:spPr bwMode="auto">
            <a:xfrm>
              <a:off x="363657" y="5340702"/>
              <a:ext cx="175895" cy="176530"/>
            </a:xfrm>
            <a:prstGeom prst="rect">
              <a:avLst/>
            </a:prstGeom>
            <a:noFill/>
            <a:ln>
              <a:noFill/>
            </a:ln>
            <a:extLst>
              <a:ext uri="{53640926-AAD7-44D8-BBD7-CCE9431645EC}">
                <a14:shadowObscured xmlns:a14="http://schemas.microsoft.com/office/drawing/2010/main"/>
              </a:ext>
            </a:extLst>
          </p:spPr>
        </p:pic>
      </p:grpSp>
      <p:pic>
        <p:nvPicPr>
          <p:cNvPr id="31" name="Рисунок 30" descr="http://freedizain.ru/media/k2/items/cache/ec86da4589e2677d808c51e573ce672b_XL.jpg"/>
          <p:cNvPicPr/>
          <p:nvPr/>
        </p:nvPicPr>
        <p:blipFill rotWithShape="1">
          <a:blip r:embed="rId5" cstate="print">
            <a:extLst>
              <a:ext uri="{28A0092B-C50C-407E-A947-70E740481C1C}">
                <a14:useLocalDpi xmlns:a14="http://schemas.microsoft.com/office/drawing/2010/main" val="0"/>
              </a:ext>
            </a:extLst>
          </a:blip>
          <a:srcRect l="51585" t="19718" r="4049" b="20892"/>
          <a:stretch/>
        </p:blipFill>
        <p:spPr bwMode="auto">
          <a:xfrm>
            <a:off x="322971" y="3027786"/>
            <a:ext cx="432604" cy="375379"/>
          </a:xfrm>
          <a:prstGeom prst="rect">
            <a:avLst/>
          </a:prstGeom>
          <a:noFill/>
          <a:ln>
            <a:noFill/>
          </a:ln>
          <a:extLst>
            <a:ext uri="{53640926-AAD7-44D8-BBD7-CCE9431645EC}">
              <a14:shadowObscured xmlns:a14="http://schemas.microsoft.com/office/drawing/2010/main"/>
            </a:ext>
          </a:extLst>
        </p:spPr>
      </p:pic>
      <p:sp>
        <p:nvSpPr>
          <p:cNvPr id="6" name="Прямоугольник 5"/>
          <p:cNvSpPr/>
          <p:nvPr/>
        </p:nvSpPr>
        <p:spPr>
          <a:xfrm>
            <a:off x="2867376" y="908720"/>
            <a:ext cx="6025661" cy="2031325"/>
          </a:xfrm>
          <a:prstGeom prst="rect">
            <a:avLst/>
          </a:prstGeom>
        </p:spPr>
        <p:txBody>
          <a:bodyPr wrap="square">
            <a:spAutoFit/>
          </a:bodyPr>
          <a:lstStyle/>
          <a:p>
            <a:pPr algn="just"/>
            <a:r>
              <a:rPr lang="uk-UA" sz="1400" b="1" dirty="0">
                <a:solidFill>
                  <a:srgbClr val="10253F"/>
                </a:solidFill>
                <a:latin typeface="Tahoma" pitchFamily="34" charset="0"/>
                <a:ea typeface="Tahoma" pitchFamily="34" charset="0"/>
                <a:cs typeface="Tahoma" pitchFamily="34" charset="0"/>
              </a:rPr>
              <a:t>Особа,  яка вчинила діяння, передбачені частинами першою, другою,  або  діяння,  передбачені  частиною  третьою  (якщо  вони призвели до фактичного  ненадходження  до  бюджетів  чи  державних цільових  фондів  коштів в особливо великих розмірах) цієї статті, </a:t>
            </a:r>
            <a:r>
              <a:rPr lang="uk-UA" sz="1400" b="1" u="sng"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звільняється  від  кримінальної  відповідальності</a:t>
            </a:r>
            <a:r>
              <a:rPr lang="uk-UA" sz="1400" b="1" dirty="0">
                <a:solidFill>
                  <a:srgbClr val="10253F"/>
                </a:solidFill>
                <a:latin typeface="Tahoma" pitchFamily="34" charset="0"/>
                <a:ea typeface="Tahoma" pitchFamily="34" charset="0"/>
                <a:cs typeface="Tahoma" pitchFamily="34" charset="0"/>
              </a:rPr>
              <a:t>,  якщо  вона  до притягнення  до  кримінальної  відповідальності  сплатила податки, збори (обов'язкові платежі),  а також відшкодувала шкоду,  завдану державі їх несвоєчасною сплатою (фінансові санкції, пеня).</a:t>
            </a:r>
          </a:p>
        </p:txBody>
      </p:sp>
    </p:spTree>
    <p:extLst>
      <p:ext uri="{BB962C8B-B14F-4D97-AF65-F5344CB8AC3E}">
        <p14:creationId xmlns:p14="http://schemas.microsoft.com/office/powerpoint/2010/main" val="3387371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Скругленный прямоугольник 4"/>
          <p:cNvSpPr/>
          <p:nvPr/>
        </p:nvSpPr>
        <p:spPr>
          <a:xfrm>
            <a:off x="477922" y="215383"/>
            <a:ext cx="7272808" cy="67091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uk-UA" b="1" kern="1200" noProof="0" dirty="0">
              <a:latin typeface="Tahoma" pitchFamily="34" charset="0"/>
              <a:ea typeface="Tahoma" pitchFamily="34" charset="0"/>
              <a:cs typeface="Tahoma" pitchFamily="34" charset="0"/>
            </a:endParaRPr>
          </a:p>
        </p:txBody>
      </p:sp>
      <p:sp>
        <p:nvSpPr>
          <p:cNvPr id="2" name="Прямоугольник 1"/>
          <p:cNvSpPr/>
          <p:nvPr/>
        </p:nvSpPr>
        <p:spPr>
          <a:xfrm>
            <a:off x="2203754" y="1700808"/>
            <a:ext cx="6689286" cy="3016210"/>
          </a:xfrm>
          <a:prstGeom prst="rect">
            <a:avLst/>
          </a:prstGeom>
        </p:spPr>
        <p:txBody>
          <a:bodyPr wrap="square">
            <a:spAutoFit/>
          </a:bodyPr>
          <a:lstStyle/>
          <a:p>
            <a:pPr algn="ctr"/>
            <a:r>
              <a:rPr lang="uk-UA" sz="5000" b="1" dirty="0" smtClean="0">
                <a:solidFill>
                  <a:srgbClr val="10253F"/>
                </a:solidFill>
                <a:latin typeface="Tahoma" pitchFamily="34" charset="0"/>
                <a:ea typeface="Tahoma" pitchFamily="34" charset="0"/>
                <a:cs typeface="Tahoma" pitchFamily="34" charset="0"/>
              </a:rPr>
              <a:t>МОЖЛИВО</a:t>
            </a:r>
          </a:p>
          <a:p>
            <a:pPr algn="ctr"/>
            <a:endParaRPr lang="uk-UA" sz="2000" b="1" dirty="0" smtClean="0">
              <a:solidFill>
                <a:srgbClr val="10253F"/>
              </a:solidFill>
              <a:latin typeface="Tahoma" pitchFamily="34" charset="0"/>
              <a:ea typeface="Tahoma" pitchFamily="34" charset="0"/>
              <a:cs typeface="Tahoma" pitchFamily="34" charset="0"/>
            </a:endParaRPr>
          </a:p>
          <a:p>
            <a:pPr algn="ctr"/>
            <a:r>
              <a:rPr lang="uk-UA" sz="4000" b="1" dirty="0" smtClean="0">
                <a:solidFill>
                  <a:srgbClr val="10253F"/>
                </a:solidFill>
                <a:latin typeface="Tahoma" pitchFamily="34" charset="0"/>
                <a:ea typeface="Tahoma" pitchFamily="34" charset="0"/>
                <a:cs typeface="Tahoma" pitchFamily="34" charset="0"/>
              </a:rPr>
              <a:t>більше </a:t>
            </a:r>
            <a:r>
              <a:rPr lang="uk-UA" sz="4000" b="1" dirty="0">
                <a:solidFill>
                  <a:srgbClr val="10253F"/>
                </a:solidFill>
                <a:latin typeface="Tahoma" pitchFamily="34" charset="0"/>
                <a:ea typeface="Tahoma" pitchFamily="34" charset="0"/>
                <a:cs typeface="Tahoma" pitchFamily="34" charset="0"/>
              </a:rPr>
              <a:t>чіпати не </a:t>
            </a:r>
            <a:r>
              <a:rPr lang="uk-UA" sz="4000" b="1" dirty="0" smtClean="0">
                <a:solidFill>
                  <a:srgbClr val="10253F"/>
                </a:solidFill>
                <a:latin typeface="Tahoma" pitchFamily="34" charset="0"/>
                <a:ea typeface="Tahoma" pitchFamily="34" charset="0"/>
                <a:cs typeface="Tahoma" pitchFamily="34" charset="0"/>
              </a:rPr>
              <a:t>будуть</a:t>
            </a:r>
          </a:p>
          <a:p>
            <a:pPr algn="ctr"/>
            <a:endParaRPr lang="uk-UA" sz="4000" b="1" dirty="0">
              <a:solidFill>
                <a:srgbClr val="10253F"/>
              </a:solidFill>
              <a:latin typeface="Tahoma" pitchFamily="34" charset="0"/>
              <a:ea typeface="Tahoma" pitchFamily="34" charset="0"/>
              <a:cs typeface="Tahoma" pitchFamily="34" charset="0"/>
            </a:endParaRPr>
          </a:p>
          <a:p>
            <a:pPr algn="ctr"/>
            <a:r>
              <a:rPr lang="uk-UA" sz="4000" b="1" dirty="0" smtClean="0">
                <a:solidFill>
                  <a:srgbClr val="10253F"/>
                </a:solidFill>
                <a:latin typeface="Tahoma" pitchFamily="34" charset="0"/>
                <a:ea typeface="Tahoma" pitchFamily="34" charset="0"/>
                <a:cs typeface="Tahoma" pitchFamily="34" charset="0"/>
              </a:rPr>
              <a:t>на </a:t>
            </a:r>
            <a:r>
              <a:rPr lang="uk-UA" sz="4000" b="1" dirty="0">
                <a:solidFill>
                  <a:srgbClr val="10253F"/>
                </a:solidFill>
                <a:latin typeface="Tahoma" pitchFamily="34" charset="0"/>
                <a:ea typeface="Tahoma" pitchFamily="34" charset="0"/>
                <a:cs typeface="Tahoma" pitchFamily="34" charset="0"/>
              </a:rPr>
              <a:t>певний період </a:t>
            </a:r>
            <a:r>
              <a:rPr lang="uk-UA" sz="4000" b="1" dirty="0" smtClean="0">
                <a:solidFill>
                  <a:srgbClr val="10253F"/>
                </a:solidFill>
                <a:latin typeface="Tahoma" pitchFamily="34" charset="0"/>
                <a:ea typeface="Tahoma" pitchFamily="34" charset="0"/>
                <a:cs typeface="Tahoma" pitchFamily="34" charset="0"/>
              </a:rPr>
              <a:t>часу</a:t>
            </a:r>
            <a:endParaRPr lang="uk-UA" sz="4000" b="1" dirty="0">
              <a:solidFill>
                <a:srgbClr val="10253F"/>
              </a:solidFill>
              <a:latin typeface="Tahoma" pitchFamily="34" charset="0"/>
              <a:ea typeface="Tahoma" pitchFamily="34" charset="0"/>
              <a:cs typeface="Tahoma" pitchFamily="34" charset="0"/>
            </a:endParaRPr>
          </a:p>
        </p:txBody>
      </p:sp>
      <p:pic>
        <p:nvPicPr>
          <p:cNvPr id="4097" name="Picture 1" descr="рука жест большой палец вверх"/>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8" y="1917506"/>
            <a:ext cx="1952926" cy="2348880"/>
          </a:xfrm>
          <a:prstGeom prst="rect">
            <a:avLst/>
          </a:prstGeom>
          <a:extLst/>
        </p:spPr>
        <p:style>
          <a:lnRef idx="1">
            <a:schemeClr val="accent1"/>
          </a:lnRef>
          <a:fillRef idx="2">
            <a:schemeClr val="accent1"/>
          </a:fillRef>
          <a:effectRef idx="1">
            <a:schemeClr val="accent1"/>
          </a:effectRef>
          <a:fontRef idx="minor">
            <a:schemeClr val="dk1"/>
          </a:fontRef>
        </p:style>
      </p:pic>
      <p:sp>
        <p:nvSpPr>
          <p:cNvPr id="3" name="Прямоугольник 2"/>
          <p:cNvSpPr/>
          <p:nvPr/>
        </p:nvSpPr>
        <p:spPr>
          <a:xfrm>
            <a:off x="250828" y="154448"/>
            <a:ext cx="8569644" cy="812530"/>
          </a:xfrm>
          <a:prstGeom prst="rect">
            <a:avLst/>
          </a:prstGeom>
        </p:spPr>
        <p:txBody>
          <a:bodyPr wrap="square">
            <a:spAutoFit/>
          </a:bodyPr>
          <a:lstStyle/>
          <a:p>
            <a:pPr lvl="0" algn="ctr" defTabSz="622300">
              <a:lnSpc>
                <a:spcPct val="90000"/>
              </a:lnSpc>
              <a:spcBef>
                <a:spcPct val="0"/>
              </a:spcBef>
              <a:spcAft>
                <a:spcPct val="35000"/>
              </a:spcAft>
            </a:pPr>
            <a:r>
              <a:rPr lang="uk-UA" sz="26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ПОЗИТИВНІ наслідки звільнення від відповідальності за ч.4 ст.212 КК України</a:t>
            </a:r>
          </a:p>
        </p:txBody>
      </p:sp>
      <p:sp>
        <p:nvSpPr>
          <p:cNvPr id="14" name="Нижний колонтитул 5"/>
          <p:cNvSpPr>
            <a:spLocks noGrp="1"/>
          </p:cNvSpPr>
          <p:nvPr>
            <p:ph type="ftr" sz="quarter" idx="11"/>
          </p:nvPr>
        </p:nvSpPr>
        <p:spPr>
          <a:xfrm>
            <a:off x="107380" y="6520355"/>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ru-RU" sz="1400" b="1" dirty="0" smtClean="0">
                <a:solidFill>
                  <a:schemeClr val="bg1">
                    <a:lumMod val="50000"/>
                  </a:schemeClr>
                </a:solidFill>
                <a:latin typeface="Tahoma" pitchFamily="34" charset="0"/>
                <a:ea typeface="Tahoma" pitchFamily="34" charset="0"/>
                <a:cs typeface="Tahoma" pitchFamily="34" charset="0"/>
              </a:rPr>
              <a:t>12</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198650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одзаголовок 9"/>
          <p:cNvSpPr txBox="1">
            <a:spLocks/>
          </p:cNvSpPr>
          <p:nvPr/>
        </p:nvSpPr>
        <p:spPr bwMode="auto">
          <a:xfrm>
            <a:off x="1547813" y="3073400"/>
            <a:ext cx="6048375" cy="711200"/>
          </a:xfrm>
          <a:prstGeom prst="rect">
            <a:avLst/>
          </a:prstGeom>
          <a:noFill/>
          <a:ln w="9525">
            <a:noFill/>
            <a:miter lim="800000"/>
            <a:headEnd/>
            <a:tailEnd/>
          </a:ln>
        </p:spPr>
        <p:txBody>
          <a:bodyPr/>
          <a:lstStyle/>
          <a:p>
            <a:pPr algn="ctr">
              <a:spcBef>
                <a:spcPct val="20000"/>
              </a:spcBef>
              <a:buFont typeface="Arial" charset="0"/>
              <a:buNone/>
            </a:pPr>
            <a:r>
              <a:rPr lang="ru-RU" sz="3200" b="1" dirty="0">
                <a:solidFill>
                  <a:srgbClr val="10253F"/>
                </a:solidFill>
                <a:effectLst>
                  <a:outerShdw blurRad="38100" dist="38100" dir="2700000" algn="tl">
                    <a:srgbClr val="000000">
                      <a:alpha val="43137"/>
                    </a:srgbClr>
                  </a:outerShdw>
                </a:effectLst>
                <a:latin typeface="Tahoma" pitchFamily="34" charset="0"/>
                <a:cs typeface="Tahoma" pitchFamily="34" charset="0"/>
              </a:rPr>
              <a:t>ДЯКУЮ ЗА УВАГУ</a:t>
            </a:r>
          </a:p>
          <a:p>
            <a:pPr algn="ctr">
              <a:spcBef>
                <a:spcPct val="20000"/>
              </a:spcBef>
              <a:buFont typeface="Arial" charset="0"/>
              <a:buNone/>
            </a:pPr>
            <a:endParaRPr lang="ru-RU" sz="3200" dirty="0">
              <a:solidFill>
                <a:srgbClr val="000000"/>
              </a:solidFill>
              <a:latin typeface="Tahoma" pitchFamily="34" charset="0"/>
              <a:cs typeface="Tahoma" pitchFamily="34" charset="0"/>
            </a:endParaRPr>
          </a:p>
        </p:txBody>
      </p:sp>
      <p:pic>
        <p:nvPicPr>
          <p:cNvPr id="9" name="Picture 4" descr="D:\work\Корпоративний стиль\EUCON\Логотипи\EUCON Titl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40004" y="260648"/>
            <a:ext cx="1403053" cy="1403053"/>
          </a:xfrm>
          <a:prstGeom prst="rect">
            <a:avLst/>
          </a:prstGeom>
        </p:spPr>
        <p:style>
          <a:lnRef idx="1">
            <a:schemeClr val="accent1"/>
          </a:lnRef>
          <a:fillRef idx="2">
            <a:schemeClr val="accent1"/>
          </a:fillRef>
          <a:effectRef idx="1">
            <a:schemeClr val="accent1"/>
          </a:effectRef>
          <a:fontRef idx="minor">
            <a:schemeClr val="dk1"/>
          </a:fontRef>
        </p:style>
      </p:pic>
      <p:sp>
        <p:nvSpPr>
          <p:cNvPr id="11" name="Нижний колонтитул 5"/>
          <p:cNvSpPr>
            <a:spLocks noGrp="1"/>
          </p:cNvSpPr>
          <p:nvPr>
            <p:ph type="ftr" sz="quarter" idx="11"/>
          </p:nvPr>
        </p:nvSpPr>
        <p:spPr>
          <a:xfrm>
            <a:off x="250825" y="6381328"/>
            <a:ext cx="8569647" cy="365125"/>
          </a:xfrm>
        </p:spPr>
        <p:txBody>
          <a:bodyPr/>
          <a:lstStyle/>
          <a:p>
            <a:pPr algn="r"/>
            <a:r>
              <a:rPr lang="en-US" sz="1400" b="1" dirty="0" smtClean="0">
                <a:solidFill>
                  <a:schemeClr val="tx2">
                    <a:lumMod val="50000"/>
                  </a:schemeClr>
                </a:solidFill>
                <a:latin typeface="Tahoma" pitchFamily="34" charset="0"/>
                <a:ea typeface="Tahoma" pitchFamily="34" charset="0"/>
                <a:cs typeface="Tahoma" pitchFamily="34" charset="0"/>
              </a:rPr>
              <a:t>www.eucon.ua</a:t>
            </a:r>
            <a:endParaRPr lang="uk-UA" sz="1400" b="1" dirty="0">
              <a:solidFill>
                <a:schemeClr val="tx2">
                  <a:lumMod val="50000"/>
                </a:schemeClr>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586570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
          <p:cNvSpPr txBox="1">
            <a:spLocks/>
          </p:cNvSpPr>
          <p:nvPr/>
        </p:nvSpPr>
        <p:spPr>
          <a:xfrm>
            <a:off x="242564" y="279638"/>
            <a:ext cx="8641130" cy="492443"/>
          </a:xfrm>
          <a:prstGeom prst="rect">
            <a:avLst/>
          </a:prstGeom>
          <a:ln>
            <a:noFill/>
          </a:ln>
          <a:effectLst/>
          <a:scene3d>
            <a:camera prst="orthographicFront">
              <a:rot lat="0" lon="0" rev="0"/>
            </a:camera>
            <a:lightRig rig="glow" dir="t">
              <a:rot lat="0" lon="0" rev="4800000"/>
            </a:lightRig>
          </a:scene3d>
          <a:sp3d prstMaterial="matte">
            <a:bevelT w="127000" h="63500"/>
          </a:sp3d>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uk-UA" altLang="ru-RU" sz="26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Підконтрольність та підзвітність СФР</a:t>
            </a:r>
          </a:p>
        </p:txBody>
      </p:sp>
      <p:sp>
        <p:nvSpPr>
          <p:cNvPr id="22" name="TextBox 21"/>
          <p:cNvSpPr txBox="1"/>
          <p:nvPr/>
        </p:nvSpPr>
        <p:spPr>
          <a:xfrm>
            <a:off x="250825" y="1412776"/>
            <a:ext cx="8641129"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nchor="ctr">
            <a:spAutoFit/>
          </a:bodyPr>
          <a:lstStyle>
            <a:lvl1pPr marL="285750" indent="-2857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ctr" eaLnBrk="1" hangingPunct="1">
              <a:defRPr/>
            </a:pPr>
            <a:r>
              <a:rPr lang="uk-UA" altLang="ru-RU" b="1" dirty="0">
                <a:solidFill>
                  <a:srgbClr val="10253F"/>
                </a:solidFill>
                <a:latin typeface="Tahoma" pitchFamily="34" charset="0"/>
                <a:ea typeface="Tahoma" pitchFamily="34" charset="0"/>
                <a:cs typeface="Tahoma" pitchFamily="34" charset="0"/>
              </a:rPr>
              <a:t>подає </a:t>
            </a:r>
            <a:r>
              <a:rPr lang="uk-UA" altLang="ru-RU" b="1" u="sng"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ВЕРХОВНІЙ РАДІ УКРАЇНИ</a:t>
            </a:r>
            <a:r>
              <a:rPr lang="uk-UA" altLang="ru-RU" b="1" dirty="0">
                <a:solidFill>
                  <a:srgbClr val="10253F"/>
                </a:solidFill>
                <a:latin typeface="Tahoma" pitchFamily="34" charset="0"/>
                <a:ea typeface="Tahoma" pitchFamily="34" charset="0"/>
                <a:cs typeface="Tahoma" pitchFamily="34" charset="0"/>
              </a:rPr>
              <a:t> звіт про свою діяльність один раз на рік щодо виконання цього закону</a:t>
            </a:r>
          </a:p>
        </p:txBody>
      </p:sp>
      <p:sp>
        <p:nvSpPr>
          <p:cNvPr id="24" name="Стрелка вверх 23"/>
          <p:cNvSpPr/>
          <p:nvPr/>
        </p:nvSpPr>
        <p:spPr>
          <a:xfrm>
            <a:off x="2362200" y="2269342"/>
            <a:ext cx="4419600" cy="708025"/>
          </a:xfrm>
          <a:prstGeom prst="upArrow">
            <a:avLst>
              <a:gd name="adj1" fmla="val 50000"/>
              <a:gd name="adj2" fmla="val 48207"/>
            </a:avLst>
          </a:prstGeom>
          <a:ln/>
        </p:spPr>
        <p:style>
          <a:lnRef idx="1">
            <a:schemeClr val="accent1"/>
          </a:lnRef>
          <a:fillRef idx="2">
            <a:schemeClr val="accent1"/>
          </a:fillRef>
          <a:effectRef idx="1">
            <a:schemeClr val="accent1"/>
          </a:effectRef>
          <a:fontRef idx="minor">
            <a:schemeClr val="dk1"/>
          </a:fontRef>
        </p:style>
        <p:txBody>
          <a:bodyPr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fontAlgn="auto" hangingPunct="1">
              <a:spcBef>
                <a:spcPts val="0"/>
              </a:spcBef>
              <a:spcAft>
                <a:spcPts val="0"/>
              </a:spcAft>
              <a:defRPr/>
            </a:pPr>
            <a:endParaRPr lang="uk-UA" sz="800" b="1" dirty="0">
              <a:ln w="1143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19469" name="TextBox 26"/>
          <p:cNvSpPr txBox="1">
            <a:spLocks noChangeArrowheads="1"/>
          </p:cNvSpPr>
          <p:nvPr/>
        </p:nvSpPr>
        <p:spPr bwMode="auto">
          <a:xfrm>
            <a:off x="250825" y="5085184"/>
            <a:ext cx="8641130" cy="369332"/>
          </a:xfrm>
          <a:prstGeom prst="rect">
            <a:avLst/>
          </a:prstGeom>
          <a:ln/>
          <a:extLst/>
        </p:spPr>
        <p:style>
          <a:lnRef idx="2">
            <a:schemeClr val="accent1"/>
          </a:lnRef>
          <a:fillRef idx="1">
            <a:schemeClr val="lt1"/>
          </a:fillRef>
          <a:effectRef idx="0">
            <a:schemeClr val="accent1"/>
          </a:effectRef>
          <a:fontRef idx="minor">
            <a:schemeClr val="dk1"/>
          </a:fontRef>
        </p:style>
        <p:txBody>
          <a:bodyPr wrap="square" anchor="ct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indent="0" algn="ctr" eaLnBrk="1" hangingPunct="1">
              <a:spcBef>
                <a:spcPts val="600"/>
              </a:spcBef>
              <a:buNone/>
            </a:pPr>
            <a:r>
              <a:rPr lang="uk-UA" altLang="ru-RU" sz="1800" b="1" dirty="0">
                <a:solidFill>
                  <a:srgbClr val="10253F"/>
                </a:solidFill>
                <a:latin typeface="Tahoma" pitchFamily="34" charset="0"/>
                <a:ea typeface="Tahoma" pitchFamily="34" charset="0"/>
                <a:cs typeface="Tahoma" pitchFamily="34" charset="0"/>
              </a:rPr>
              <a:t>координується та </a:t>
            </a:r>
            <a:r>
              <a:rPr lang="uk-UA" altLang="ru-RU" sz="1800" b="1" dirty="0" smtClean="0">
                <a:solidFill>
                  <a:srgbClr val="10253F"/>
                </a:solidFill>
                <a:latin typeface="Tahoma" pitchFamily="34" charset="0"/>
                <a:ea typeface="Tahoma" pitchFamily="34" charset="0"/>
                <a:cs typeface="Tahoma" pitchFamily="34" charset="0"/>
              </a:rPr>
              <a:t>спрямовується</a:t>
            </a:r>
            <a:r>
              <a:rPr lang="en-US" altLang="ru-RU" sz="1800" b="1" dirty="0" smtClean="0">
                <a:solidFill>
                  <a:srgbClr val="10253F"/>
                </a:solidFill>
                <a:latin typeface="Tahoma" pitchFamily="34" charset="0"/>
                <a:ea typeface="Tahoma" pitchFamily="34" charset="0"/>
                <a:cs typeface="Tahoma" pitchFamily="34" charset="0"/>
              </a:rPr>
              <a:t> </a:t>
            </a:r>
            <a:r>
              <a:rPr lang="uk-UA" altLang="ru-RU" sz="1800" b="1" u="sng"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КАБІНЕТОМ </a:t>
            </a:r>
            <a:r>
              <a:rPr lang="uk-UA" altLang="ru-RU" sz="1800" b="1" u="sng"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МІНІСТРІВ УКРАЇНИ</a:t>
            </a:r>
          </a:p>
        </p:txBody>
      </p:sp>
      <p:sp>
        <p:nvSpPr>
          <p:cNvPr id="29" name="Стрелка вниз 28"/>
          <p:cNvSpPr/>
          <p:nvPr/>
        </p:nvSpPr>
        <p:spPr>
          <a:xfrm>
            <a:off x="2362200" y="4174440"/>
            <a:ext cx="4419600" cy="723900"/>
          </a:xfrm>
          <a:prstGeom prst="downArrow">
            <a:avLst>
              <a:gd name="adj1" fmla="val 50000"/>
              <a:gd name="adj2" fmla="val 36262"/>
            </a:avLst>
          </a:prstGeom>
          <a:ln/>
        </p:spPr>
        <p:style>
          <a:lnRef idx="2">
            <a:schemeClr val="accent1"/>
          </a:lnRef>
          <a:fillRef idx="1">
            <a:schemeClr val="lt1"/>
          </a:fillRef>
          <a:effectRef idx="0">
            <a:schemeClr val="accent1"/>
          </a:effectRef>
          <a:fontRef idx="minor">
            <a:schemeClr val="dk1"/>
          </a:fontRef>
        </p:style>
        <p:txBody>
          <a:bodyPr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fontAlgn="auto" hangingPunct="1">
              <a:spcBef>
                <a:spcPts val="0"/>
              </a:spcBef>
              <a:spcAft>
                <a:spcPts val="0"/>
              </a:spcAft>
              <a:defRPr/>
            </a:pPr>
            <a:endParaRPr lang="uk-UA" sz="800" b="1" dirty="0">
              <a:ln w="11430"/>
              <a:solidFill>
                <a:srgbClr val="10253F"/>
              </a:solidFill>
              <a:effectLst>
                <a:outerShdw blurRad="38100" dist="38100" dir="2700000" algn="tl">
                  <a:srgbClr val="000000">
                    <a:alpha val="43137"/>
                  </a:srgbClr>
                </a:outerShdw>
              </a:effectLst>
              <a:latin typeface="Arial Black" pitchFamily="34" charset="0"/>
            </a:endParaRPr>
          </a:p>
        </p:txBody>
      </p:sp>
      <p:sp>
        <p:nvSpPr>
          <p:cNvPr id="4" name="TextBox 3"/>
          <p:cNvSpPr txBox="1"/>
          <p:nvPr/>
        </p:nvSpPr>
        <p:spPr>
          <a:xfrm>
            <a:off x="3489954" y="2539151"/>
            <a:ext cx="2164093" cy="369332"/>
          </a:xfrm>
          <a:prstGeom prst="rect">
            <a:avLst/>
          </a:prstGeom>
          <a:noFill/>
          <a:ln>
            <a:noFill/>
          </a:ln>
          <a:effectLst/>
          <a:scene3d>
            <a:camera prst="orthographicFront">
              <a:rot lat="0" lon="0" rev="0"/>
            </a:camera>
            <a:lightRig rig="glow" dir="t">
              <a:rot lat="0" lon="0" rev="4800000"/>
            </a:lightRig>
          </a:scene3d>
          <a:sp3d prstMaterial="matte">
            <a:bevelT w="127000" h="63500"/>
          </a:sp3d>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fontAlgn="auto" hangingPunct="1">
              <a:spcBef>
                <a:spcPts val="0"/>
              </a:spcBef>
              <a:spcAft>
                <a:spcPts val="0"/>
              </a:spcAft>
              <a:defRPr/>
            </a:pPr>
            <a:r>
              <a:rPr lang="uk-UA" b="1" dirty="0">
                <a:solidFill>
                  <a:srgbClr val="10253F"/>
                </a:solidFill>
                <a:latin typeface="Tahoma" pitchFamily="34" charset="0"/>
                <a:ea typeface="Tahoma" pitchFamily="34" charset="0"/>
                <a:cs typeface="Tahoma" pitchFamily="34" charset="0"/>
              </a:rPr>
              <a:t>ПІДЗВІТНА</a:t>
            </a:r>
          </a:p>
        </p:txBody>
      </p:sp>
      <p:sp>
        <p:nvSpPr>
          <p:cNvPr id="30" name="TextBox 29"/>
          <p:cNvSpPr txBox="1"/>
          <p:nvPr/>
        </p:nvSpPr>
        <p:spPr>
          <a:xfrm>
            <a:off x="3131840" y="4312984"/>
            <a:ext cx="2813730" cy="369332"/>
          </a:xfrm>
          <a:prstGeom prst="rect">
            <a:avLst/>
          </a:prstGeom>
          <a:noFill/>
          <a:ln>
            <a:noFill/>
          </a:ln>
          <a:effectLst/>
          <a:scene3d>
            <a:camera prst="orthographicFront">
              <a:rot lat="0" lon="0" rev="0"/>
            </a:camera>
            <a:lightRig rig="glow" dir="t">
              <a:rot lat="0" lon="0" rev="4800000"/>
            </a:lightRig>
          </a:scene3d>
          <a:sp3d prstMaterial="matte">
            <a:bevelT w="127000" h="63500"/>
          </a:sp3d>
        </p:spPr>
        <p:txBody>
          <a:bodyPr wrap="square">
            <a:spAutoFit/>
          </a:bodyPr>
          <a:lstStyle/>
          <a:p>
            <a:pPr algn="ctr" eaLnBrk="1" fontAlgn="auto" hangingPunct="1">
              <a:spcBef>
                <a:spcPts val="0"/>
              </a:spcBef>
              <a:spcAft>
                <a:spcPts val="0"/>
              </a:spcAft>
              <a:defRPr/>
            </a:pPr>
            <a:r>
              <a:rPr lang="uk-UA" b="1" dirty="0">
                <a:ln w="0"/>
                <a:solidFill>
                  <a:srgbClr val="10253F"/>
                </a:solidFill>
                <a:latin typeface="Tahoma" pitchFamily="34" charset="0"/>
                <a:ea typeface="Tahoma" pitchFamily="34" charset="0"/>
                <a:cs typeface="Tahoma" pitchFamily="34" charset="0"/>
              </a:rPr>
              <a:t>ПІДКОНТРОЛЬНА</a:t>
            </a:r>
          </a:p>
        </p:txBody>
      </p:sp>
      <p:sp>
        <p:nvSpPr>
          <p:cNvPr id="6" name="Прямоугольник 5"/>
          <p:cNvSpPr/>
          <p:nvPr/>
        </p:nvSpPr>
        <p:spPr>
          <a:xfrm>
            <a:off x="1043608" y="3098140"/>
            <a:ext cx="7200800" cy="892552"/>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algn="ctr">
              <a:defRPr/>
            </a:pPr>
            <a:r>
              <a:rPr lang="uk-UA" altLang="ru-RU" sz="2600" b="1" dirty="0">
                <a:solidFill>
                  <a:schemeClr val="bg1"/>
                </a:solidFill>
                <a:latin typeface="Tahoma" pitchFamily="34" charset="0"/>
                <a:ea typeface="Tahoma" pitchFamily="34" charset="0"/>
                <a:cs typeface="Tahoma" pitchFamily="34" charset="0"/>
              </a:rPr>
              <a:t>Служба фінансових розслідувань України</a:t>
            </a:r>
          </a:p>
        </p:txBody>
      </p:sp>
      <p:sp>
        <p:nvSpPr>
          <p:cNvPr id="18"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2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403449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825" y="188913"/>
            <a:ext cx="8569647" cy="646331"/>
          </a:xfrm>
          <a:prstGeom prst="rect">
            <a:avLst/>
          </a:prstGeom>
        </p:spPr>
        <p:txBody>
          <a:bodyPr wrap="square">
            <a:spAutoFit/>
          </a:bodyPr>
          <a:lstStyle/>
          <a:p>
            <a:pPr algn="ctr"/>
            <a:r>
              <a:rPr lang="uk-UA"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Органи та підрозділи, на базі яких за рішенням КМУ буде створений ЦОВВ у сфері охорони економічної безпеки держави </a:t>
            </a:r>
            <a:endParaRPr lang="ru-RU"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Штриховая стрелка вправо 2"/>
          <p:cNvSpPr/>
          <p:nvPr/>
        </p:nvSpPr>
        <p:spPr>
          <a:xfrm rot="544327">
            <a:off x="3160538" y="2562463"/>
            <a:ext cx="2385604" cy="268575"/>
          </a:xfrm>
          <a:prstGeom prst="stripedRightArrow">
            <a:avLst>
              <a:gd name="adj1" fmla="val 50000"/>
              <a:gd name="adj2" fmla="val 51699"/>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uk-UA" dirty="0">
              <a:solidFill>
                <a:srgbClr val="10253F"/>
              </a:solidFill>
            </a:endParaRPr>
          </a:p>
        </p:txBody>
      </p:sp>
      <p:sp>
        <p:nvSpPr>
          <p:cNvPr id="4" name="Стрелка вправо 3"/>
          <p:cNvSpPr/>
          <p:nvPr/>
        </p:nvSpPr>
        <p:spPr>
          <a:xfrm>
            <a:off x="3510866" y="934236"/>
            <a:ext cx="2027468" cy="427701"/>
          </a:xfrm>
          <a:prstGeom prst="rightArrow">
            <a:avLst/>
          </a:prstGeom>
          <a:ln/>
        </p:spPr>
        <p:style>
          <a:lnRef idx="2">
            <a:schemeClr val="accent1"/>
          </a:lnRef>
          <a:fillRef idx="1">
            <a:schemeClr val="lt1"/>
          </a:fillRef>
          <a:effectRef idx="0">
            <a:schemeClr val="accent1"/>
          </a:effectRef>
          <a:fontRef idx="minor">
            <a:schemeClr val="dk1"/>
          </a:fontRef>
        </p:style>
        <p:txBody>
          <a:bodyPr anchor="ctr">
            <a:sp3d/>
          </a:bodyPr>
          <a:lstStyle/>
          <a:p>
            <a:pPr algn="ctr" eaLnBrk="1" fontAlgn="auto" hangingPunct="1">
              <a:spcBef>
                <a:spcPts val="0"/>
              </a:spcBef>
              <a:spcAft>
                <a:spcPts val="0"/>
              </a:spcAft>
              <a:defRPr/>
            </a:pPr>
            <a:endParaRPr lang="uk-UA" sz="1600" b="1" dirty="0">
              <a:solidFill>
                <a:srgbClr val="10253F"/>
              </a:solidFill>
              <a:latin typeface="Tahoma" pitchFamily="34" charset="0"/>
              <a:ea typeface="Tahoma" pitchFamily="34" charset="0"/>
              <a:cs typeface="Tahoma" pitchFamily="34" charset="0"/>
            </a:endParaRPr>
          </a:p>
        </p:txBody>
      </p:sp>
      <p:sp>
        <p:nvSpPr>
          <p:cNvPr id="5" name="Стрелка вправо 4"/>
          <p:cNvSpPr/>
          <p:nvPr/>
        </p:nvSpPr>
        <p:spPr>
          <a:xfrm rot="18384137">
            <a:off x="2676049" y="4974802"/>
            <a:ext cx="3456404" cy="249115"/>
          </a:xfrm>
          <a:prstGeom prst="rightArrow">
            <a:avLst>
              <a:gd name="adj1" fmla="val 49613"/>
              <a:gd name="adj2" fmla="val 50000"/>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uk-UA" sz="1600" b="1" dirty="0">
              <a:solidFill>
                <a:srgbClr val="10253F"/>
              </a:solidFill>
              <a:latin typeface="Tahoma" pitchFamily="34" charset="0"/>
              <a:ea typeface="Tahoma" pitchFamily="34" charset="0"/>
              <a:cs typeface="Tahoma" pitchFamily="34" charset="0"/>
            </a:endParaRPr>
          </a:p>
        </p:txBody>
      </p:sp>
      <p:sp>
        <p:nvSpPr>
          <p:cNvPr id="7" name="TextBox 6"/>
          <p:cNvSpPr txBox="1"/>
          <p:nvPr/>
        </p:nvSpPr>
        <p:spPr>
          <a:xfrm>
            <a:off x="250825" y="1453218"/>
            <a:ext cx="2390596" cy="658642"/>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eaLnBrk="1" fontAlgn="auto" hangingPunct="1">
              <a:lnSpc>
                <a:spcPct val="80000"/>
              </a:lnSpc>
              <a:spcBef>
                <a:spcPts val="0"/>
              </a:spcBef>
              <a:spcAft>
                <a:spcPts val="0"/>
              </a:spcAft>
              <a:defRPr/>
            </a:pPr>
            <a:r>
              <a:rPr lang="uk-UA" sz="1150" b="1" dirty="0">
                <a:solidFill>
                  <a:srgbClr val="10253F"/>
                </a:solidFill>
                <a:latin typeface="Tahoma" pitchFamily="34" charset="0"/>
                <a:ea typeface="Tahoma" pitchFamily="34" charset="0"/>
                <a:cs typeface="Tahoma" pitchFamily="34" charset="0"/>
              </a:rPr>
              <a:t>Департамент боротьби з відмиванням доходів, одержаних злочинним шляхом</a:t>
            </a:r>
          </a:p>
        </p:txBody>
      </p:sp>
      <p:sp>
        <p:nvSpPr>
          <p:cNvPr id="9" name="Заголовок 1"/>
          <p:cNvSpPr txBox="1">
            <a:spLocks/>
          </p:cNvSpPr>
          <p:nvPr/>
        </p:nvSpPr>
        <p:spPr>
          <a:xfrm>
            <a:off x="5597352" y="2548696"/>
            <a:ext cx="3155887" cy="1221213"/>
          </a:xfrm>
          <a:prstGeom prst="rect">
            <a:avLst/>
          </a:prstGeom>
          <a:ln/>
        </p:spPr>
        <p:style>
          <a:lnRef idx="1">
            <a:schemeClr val="accent1"/>
          </a:lnRef>
          <a:fillRef idx="3">
            <a:schemeClr val="accent1"/>
          </a:fillRef>
          <a:effectRef idx="2">
            <a:schemeClr val="accent1"/>
          </a:effectRef>
          <a:fontRef idx="minor">
            <a:schemeClr val="lt1"/>
          </a:fontRef>
        </p:style>
        <p:txBody>
          <a:bodyPr anchor="ctr">
            <a:noAutofit/>
          </a:bodyPr>
          <a:lstStyle>
            <a:defPPr>
              <a:defRPr lang="ru-RU"/>
            </a:defPPr>
            <a:lvl1pPr algn="ctr">
              <a:lnSpc>
                <a:spcPct val="80000"/>
              </a:lnSpc>
              <a:defRPr sz="1000">
                <a:solidFill>
                  <a:schemeClr val="tx1"/>
                </a:solidFill>
              </a:defRPr>
            </a:lvl1pPr>
          </a:lstStyle>
          <a:p>
            <a:pPr eaLnBrk="1" fontAlgn="auto" hangingPunct="1">
              <a:spcBef>
                <a:spcPts val="0"/>
              </a:spcBef>
              <a:spcAft>
                <a:spcPts val="0"/>
              </a:spcAft>
              <a:defRPr/>
            </a:pPr>
            <a:r>
              <a:rPr lang="uk-UA" sz="1800" b="1" dirty="0" smtClean="0">
                <a:solidFill>
                  <a:schemeClr val="bg1"/>
                </a:solidFill>
                <a:latin typeface="Tahoma" pitchFamily="34" charset="0"/>
                <a:ea typeface="Tahoma" pitchFamily="34" charset="0"/>
                <a:cs typeface="Tahoma" pitchFamily="34" charset="0"/>
              </a:rPr>
              <a:t>Центральний орган виконавчої влади у сфері охорони економічної безпеки держави</a:t>
            </a:r>
            <a:endParaRPr lang="uk-UA" sz="1800" b="1" dirty="0">
              <a:solidFill>
                <a:schemeClr val="bg1"/>
              </a:solidFill>
              <a:latin typeface="Tahoma" pitchFamily="34" charset="0"/>
              <a:ea typeface="Tahoma" pitchFamily="34" charset="0"/>
              <a:cs typeface="Tahoma" pitchFamily="34" charset="0"/>
            </a:endParaRPr>
          </a:p>
        </p:txBody>
      </p:sp>
      <p:sp>
        <p:nvSpPr>
          <p:cNvPr id="10" name="Заголовок 1"/>
          <p:cNvSpPr txBox="1">
            <a:spLocks/>
          </p:cNvSpPr>
          <p:nvPr/>
        </p:nvSpPr>
        <p:spPr>
          <a:xfrm>
            <a:off x="5556645" y="987775"/>
            <a:ext cx="3191820" cy="716335"/>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uk-UA" sz="1600" b="1" dirty="0">
                <a:solidFill>
                  <a:srgbClr val="10253F"/>
                </a:solidFill>
                <a:latin typeface="Tahoma" pitchFamily="34" charset="0"/>
                <a:ea typeface="Tahoma" pitchFamily="34" charset="0"/>
                <a:cs typeface="Tahoma" pitchFamily="34" charset="0"/>
              </a:rPr>
              <a:t>Державна служба доходів України</a:t>
            </a:r>
          </a:p>
        </p:txBody>
      </p:sp>
      <p:sp>
        <p:nvSpPr>
          <p:cNvPr id="12" name="Заголовок 1"/>
          <p:cNvSpPr txBox="1">
            <a:spLocks/>
          </p:cNvSpPr>
          <p:nvPr/>
        </p:nvSpPr>
        <p:spPr>
          <a:xfrm>
            <a:off x="5517918" y="5698252"/>
            <a:ext cx="3208071" cy="640034"/>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uk-UA" sz="1600" b="1" dirty="0">
                <a:solidFill>
                  <a:srgbClr val="10253F"/>
                </a:solidFill>
                <a:latin typeface="Tahoma" pitchFamily="34" charset="0"/>
                <a:ea typeface="Tahoma" pitchFamily="34" charset="0"/>
                <a:cs typeface="Tahoma" pitchFamily="34" charset="0"/>
              </a:rPr>
              <a:t>Служба безпеки  України</a:t>
            </a:r>
          </a:p>
        </p:txBody>
      </p:sp>
      <p:sp>
        <p:nvSpPr>
          <p:cNvPr id="13" name="Заголовок 1"/>
          <p:cNvSpPr txBox="1">
            <a:spLocks/>
          </p:cNvSpPr>
          <p:nvPr/>
        </p:nvSpPr>
        <p:spPr>
          <a:xfrm>
            <a:off x="5567702" y="4861337"/>
            <a:ext cx="3144780" cy="415498"/>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defPPr>
              <a:defRPr lang="ru-RU"/>
            </a:defPPr>
            <a:lvl1pPr algn="ctr">
              <a:lnSpc>
                <a:spcPct val="80000"/>
              </a:lnSpc>
              <a:defRPr sz="1000">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eaLnBrk="1" hangingPunct="1">
              <a:lnSpc>
                <a:spcPct val="100000"/>
              </a:lnSpc>
              <a:defRPr/>
            </a:pPr>
            <a:r>
              <a:rPr lang="uk-UA" dirty="0" smtClean="0">
                <a:solidFill>
                  <a:srgbClr val="10253F"/>
                </a:solidFill>
                <a:latin typeface="Tahoma" pitchFamily="34" charset="0"/>
                <a:ea typeface="Tahoma" pitchFamily="34" charset="0"/>
                <a:cs typeface="Tahoma" pitchFamily="34" charset="0"/>
              </a:rPr>
              <a:t> </a:t>
            </a:r>
            <a:r>
              <a:rPr lang="uk-UA" sz="1050" b="1" dirty="0">
                <a:solidFill>
                  <a:srgbClr val="10253F"/>
                </a:solidFill>
                <a:latin typeface="Tahoma" pitchFamily="34" charset="0"/>
                <a:ea typeface="Tahoma" pitchFamily="34" charset="0"/>
                <a:cs typeface="Tahoma" pitchFamily="34" charset="0"/>
              </a:rPr>
              <a:t>Головне управління по боротьбі з організованою </a:t>
            </a:r>
            <a:r>
              <a:rPr lang="uk-UA" sz="1050" b="1" dirty="0" smtClean="0">
                <a:solidFill>
                  <a:srgbClr val="10253F"/>
                </a:solidFill>
                <a:latin typeface="Tahoma" pitchFamily="34" charset="0"/>
                <a:ea typeface="Tahoma" pitchFamily="34" charset="0"/>
                <a:cs typeface="Tahoma" pitchFamily="34" charset="0"/>
              </a:rPr>
              <a:t>злочинністю</a:t>
            </a:r>
            <a:endParaRPr lang="uk-UA" sz="1050" b="1" dirty="0">
              <a:solidFill>
                <a:srgbClr val="10253F"/>
              </a:solidFill>
              <a:latin typeface="Tahoma" pitchFamily="34" charset="0"/>
              <a:ea typeface="Tahoma" pitchFamily="34" charset="0"/>
              <a:cs typeface="Tahoma" pitchFamily="34" charset="0"/>
            </a:endParaRPr>
          </a:p>
        </p:txBody>
      </p:sp>
      <p:sp>
        <p:nvSpPr>
          <p:cNvPr id="14" name="Стрелка вправо 13"/>
          <p:cNvSpPr/>
          <p:nvPr/>
        </p:nvSpPr>
        <p:spPr>
          <a:xfrm>
            <a:off x="3249590" y="4353847"/>
            <a:ext cx="2277476" cy="438434"/>
          </a:xfrm>
          <a:prstGeom prst="rightArrow">
            <a:avLst/>
          </a:prstGeom>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endParaRPr lang="uk-UA" sz="1600" b="1" dirty="0">
              <a:solidFill>
                <a:srgbClr val="10253F"/>
              </a:solidFill>
              <a:latin typeface="Tahoma" pitchFamily="34" charset="0"/>
              <a:ea typeface="Tahoma" pitchFamily="34" charset="0"/>
              <a:cs typeface="Tahoma" pitchFamily="34" charset="0"/>
            </a:endParaRPr>
          </a:p>
        </p:txBody>
      </p:sp>
      <p:sp>
        <p:nvSpPr>
          <p:cNvPr id="15" name="Стрелка вправо 14"/>
          <p:cNvSpPr/>
          <p:nvPr/>
        </p:nvSpPr>
        <p:spPr>
          <a:xfrm rot="533493">
            <a:off x="3328401" y="5587911"/>
            <a:ext cx="2160835" cy="441164"/>
          </a:xfrm>
          <a:prstGeom prst="rightArrow">
            <a:avLst>
              <a:gd name="adj1" fmla="val 50000"/>
              <a:gd name="adj2" fmla="val 44555"/>
            </a:avLst>
          </a:prstGeom>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endParaRPr lang="uk-UA" sz="1600" b="1" dirty="0">
              <a:solidFill>
                <a:srgbClr val="10253F"/>
              </a:solidFill>
              <a:latin typeface="Tahoma" pitchFamily="34" charset="0"/>
              <a:ea typeface="Tahoma" pitchFamily="34" charset="0"/>
              <a:cs typeface="Tahoma" pitchFamily="34" charset="0"/>
            </a:endParaRPr>
          </a:p>
        </p:txBody>
      </p:sp>
      <p:sp>
        <p:nvSpPr>
          <p:cNvPr id="16" name="Заголовок 1"/>
          <p:cNvSpPr txBox="1">
            <a:spLocks/>
          </p:cNvSpPr>
          <p:nvPr/>
        </p:nvSpPr>
        <p:spPr>
          <a:xfrm>
            <a:off x="253882" y="5370625"/>
            <a:ext cx="3189427" cy="644407"/>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uk-UA" sz="1600" b="1" dirty="0">
                <a:solidFill>
                  <a:srgbClr val="10253F"/>
                </a:solidFill>
                <a:latin typeface="Tahoma" pitchFamily="34" charset="0"/>
                <a:ea typeface="Tahoma" pitchFamily="34" charset="0"/>
                <a:cs typeface="Tahoma" pitchFamily="34" charset="0"/>
              </a:rPr>
              <a:t>Служба безпеки  України</a:t>
            </a:r>
          </a:p>
        </p:txBody>
      </p:sp>
      <p:sp>
        <p:nvSpPr>
          <p:cNvPr id="17" name="Заголовок 1"/>
          <p:cNvSpPr txBox="1">
            <a:spLocks/>
          </p:cNvSpPr>
          <p:nvPr/>
        </p:nvSpPr>
        <p:spPr>
          <a:xfrm>
            <a:off x="247767" y="6020271"/>
            <a:ext cx="3195542" cy="577081"/>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defPPr>
              <a:defRPr lang="ru-RU"/>
            </a:defPPr>
            <a:lvl1pPr algn="ctr">
              <a:lnSpc>
                <a:spcPct val="80000"/>
              </a:lnSpc>
              <a:defRPr sz="1000">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eaLnBrk="1" hangingPunct="1">
              <a:lnSpc>
                <a:spcPct val="100000"/>
              </a:lnSpc>
              <a:defRPr/>
            </a:pPr>
            <a:r>
              <a:rPr lang="uk-UA" sz="1050" b="1" dirty="0">
                <a:solidFill>
                  <a:srgbClr val="10253F"/>
                </a:solidFill>
                <a:latin typeface="Tahoma" pitchFamily="34" charset="0"/>
                <a:ea typeface="Tahoma" pitchFamily="34" charset="0"/>
                <a:cs typeface="Tahoma" pitchFamily="34" charset="0"/>
              </a:rPr>
              <a:t>Головне управління контррозвідувального захисту інтересів держави у сфері економічної безпеки </a:t>
            </a:r>
          </a:p>
        </p:txBody>
      </p:sp>
      <p:sp>
        <p:nvSpPr>
          <p:cNvPr id="18" name="Штриховая стрелка вправо 17"/>
          <p:cNvSpPr/>
          <p:nvPr/>
        </p:nvSpPr>
        <p:spPr>
          <a:xfrm rot="21073848">
            <a:off x="3153966" y="3498464"/>
            <a:ext cx="2385605" cy="245115"/>
          </a:xfrm>
          <a:prstGeom prst="stripedRightArrow">
            <a:avLst>
              <a:gd name="adj1" fmla="val 50000"/>
              <a:gd name="adj2" fmla="val 51699"/>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uk-UA" sz="1600" b="1" dirty="0">
              <a:solidFill>
                <a:srgbClr val="10253F"/>
              </a:solidFill>
              <a:latin typeface="Tahoma" pitchFamily="34" charset="0"/>
              <a:ea typeface="Tahoma" pitchFamily="34" charset="0"/>
              <a:cs typeface="Tahoma" pitchFamily="34" charset="0"/>
            </a:endParaRPr>
          </a:p>
        </p:txBody>
      </p:sp>
      <p:sp>
        <p:nvSpPr>
          <p:cNvPr id="19" name="Заголовок 1"/>
          <p:cNvSpPr txBox="1">
            <a:spLocks/>
          </p:cNvSpPr>
          <p:nvPr/>
        </p:nvSpPr>
        <p:spPr>
          <a:xfrm>
            <a:off x="239286" y="3159302"/>
            <a:ext cx="3147063" cy="763308"/>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uk-UA" sz="1600" b="1" dirty="0">
                <a:solidFill>
                  <a:srgbClr val="10253F"/>
                </a:solidFill>
                <a:latin typeface="Tahoma" pitchFamily="34" charset="0"/>
                <a:ea typeface="Tahoma" pitchFamily="34" charset="0"/>
                <a:cs typeface="Tahoma" pitchFamily="34" charset="0"/>
              </a:rPr>
              <a:t>Міністерство внутрішніх справ України</a:t>
            </a:r>
          </a:p>
        </p:txBody>
      </p:sp>
      <p:sp>
        <p:nvSpPr>
          <p:cNvPr id="20" name="Штриховая стрелка вправо 19"/>
          <p:cNvSpPr/>
          <p:nvPr/>
        </p:nvSpPr>
        <p:spPr>
          <a:xfrm rot="1944240">
            <a:off x="3402425" y="1891017"/>
            <a:ext cx="2246150" cy="311393"/>
          </a:xfrm>
          <a:prstGeom prst="stripedRightArrow">
            <a:avLst>
              <a:gd name="adj1" fmla="val 50000"/>
              <a:gd name="adj2" fmla="val 51699"/>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uk-UA" sz="1600" b="1" dirty="0">
              <a:solidFill>
                <a:srgbClr val="10253F"/>
              </a:solidFill>
              <a:latin typeface="Tahoma" pitchFamily="34" charset="0"/>
              <a:ea typeface="Tahoma" pitchFamily="34" charset="0"/>
              <a:cs typeface="Tahoma" pitchFamily="34" charset="0"/>
            </a:endParaRPr>
          </a:p>
        </p:txBody>
      </p:sp>
      <p:sp>
        <p:nvSpPr>
          <p:cNvPr id="21" name="Заголовок 1"/>
          <p:cNvSpPr txBox="1">
            <a:spLocks/>
          </p:cNvSpPr>
          <p:nvPr/>
        </p:nvSpPr>
        <p:spPr>
          <a:xfrm>
            <a:off x="239286" y="3922610"/>
            <a:ext cx="1855736" cy="1223412"/>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defPPr>
              <a:defRPr lang="ru-RU"/>
            </a:defPPr>
            <a:lvl1pPr algn="ctr">
              <a:lnSpc>
                <a:spcPct val="80000"/>
              </a:lnSpc>
              <a:defRPr sz="1000">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eaLnBrk="1" fontAlgn="auto" hangingPunct="1">
              <a:lnSpc>
                <a:spcPct val="100000"/>
              </a:lnSpc>
              <a:spcBef>
                <a:spcPts val="0"/>
              </a:spcBef>
              <a:spcAft>
                <a:spcPts val="0"/>
              </a:spcAft>
              <a:defRPr/>
            </a:pPr>
            <a:r>
              <a:rPr lang="uk-UA" dirty="0" smtClean="0">
                <a:solidFill>
                  <a:srgbClr val="10253F"/>
                </a:solidFill>
                <a:latin typeface="Tahoma" pitchFamily="34" charset="0"/>
                <a:ea typeface="Tahoma" pitchFamily="34" charset="0"/>
                <a:cs typeface="Tahoma" pitchFamily="34" charset="0"/>
              </a:rPr>
              <a:t> </a:t>
            </a:r>
            <a:r>
              <a:rPr lang="uk-UA" sz="1050" b="1" dirty="0">
                <a:solidFill>
                  <a:srgbClr val="10253F"/>
                </a:solidFill>
                <a:latin typeface="Tahoma" pitchFamily="34" charset="0"/>
                <a:ea typeface="Tahoma" pitchFamily="34" charset="0"/>
                <a:cs typeface="Tahoma" pitchFamily="34" charset="0"/>
              </a:rPr>
              <a:t>Головне управління по боротьбі з організованою злочинністю (в частині боротьби з економічними </a:t>
            </a:r>
            <a:r>
              <a:rPr lang="uk-UA" sz="1050" b="1" dirty="0" smtClean="0">
                <a:solidFill>
                  <a:srgbClr val="10253F"/>
                </a:solidFill>
                <a:latin typeface="Tahoma" pitchFamily="34" charset="0"/>
                <a:ea typeface="Tahoma" pitchFamily="34" charset="0"/>
                <a:cs typeface="Tahoma" pitchFamily="34" charset="0"/>
              </a:rPr>
              <a:t>правопорушеннями</a:t>
            </a:r>
            <a:r>
              <a:rPr lang="uk-UA" sz="1050" dirty="0" smtClean="0">
                <a:solidFill>
                  <a:srgbClr val="10253F"/>
                </a:solidFill>
                <a:latin typeface="Tahoma" pitchFamily="34" charset="0"/>
                <a:ea typeface="Tahoma" pitchFamily="34" charset="0"/>
                <a:cs typeface="Tahoma" pitchFamily="34" charset="0"/>
              </a:rPr>
              <a:t>)</a:t>
            </a:r>
            <a:endParaRPr lang="uk-UA" sz="1050" dirty="0">
              <a:solidFill>
                <a:srgbClr val="10253F"/>
              </a:solidFill>
              <a:latin typeface="Tahoma" pitchFamily="34" charset="0"/>
              <a:ea typeface="Tahoma" pitchFamily="34" charset="0"/>
              <a:cs typeface="Tahoma" pitchFamily="34" charset="0"/>
            </a:endParaRPr>
          </a:p>
        </p:txBody>
      </p:sp>
      <p:sp>
        <p:nvSpPr>
          <p:cNvPr id="22" name="Заголовок 1"/>
          <p:cNvSpPr txBox="1">
            <a:spLocks/>
          </p:cNvSpPr>
          <p:nvPr/>
        </p:nvSpPr>
        <p:spPr>
          <a:xfrm>
            <a:off x="250825" y="2291751"/>
            <a:ext cx="3135524" cy="573194"/>
          </a:xfrm>
          <a:prstGeom prst="rect">
            <a:avLst/>
          </a:prstGeom>
          <a:ln/>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r>
              <a:rPr lang="uk-UA" sz="1600" b="1" dirty="0">
                <a:solidFill>
                  <a:schemeClr val="bg1"/>
                </a:solidFill>
                <a:latin typeface="Tahoma" pitchFamily="34" charset="0"/>
                <a:ea typeface="Tahoma" pitchFamily="34" charset="0"/>
                <a:cs typeface="Tahoma" pitchFamily="34" charset="0"/>
              </a:rPr>
              <a:t>Державна фінансова інспекція України</a:t>
            </a:r>
          </a:p>
        </p:txBody>
      </p:sp>
      <p:sp>
        <p:nvSpPr>
          <p:cNvPr id="23" name="Заголовок 1"/>
          <p:cNvSpPr txBox="1">
            <a:spLocks/>
          </p:cNvSpPr>
          <p:nvPr/>
        </p:nvSpPr>
        <p:spPr>
          <a:xfrm>
            <a:off x="2641421" y="1453712"/>
            <a:ext cx="1510720" cy="535531"/>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eaLnBrk="1" fontAlgn="auto" hangingPunct="1">
              <a:lnSpc>
                <a:spcPct val="80000"/>
              </a:lnSpc>
              <a:spcBef>
                <a:spcPts val="0"/>
              </a:spcBef>
              <a:spcAft>
                <a:spcPts val="0"/>
              </a:spcAft>
              <a:defRPr/>
            </a:pPr>
            <a:r>
              <a:rPr lang="uk-UA" sz="1200" b="1" u="sng"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Підрозділи </a:t>
            </a:r>
            <a:r>
              <a:rPr lang="uk-UA" sz="1200" b="1" u="sng"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податкової міліції</a:t>
            </a:r>
            <a:endParaRPr lang="en-US" sz="1200" b="1" u="sng"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24" name="Заголовок 1"/>
          <p:cNvSpPr txBox="1">
            <a:spLocks/>
          </p:cNvSpPr>
          <p:nvPr/>
        </p:nvSpPr>
        <p:spPr>
          <a:xfrm>
            <a:off x="250825" y="916802"/>
            <a:ext cx="3901316" cy="510522"/>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uk-UA" sz="1600" b="1" dirty="0">
                <a:solidFill>
                  <a:srgbClr val="10253F"/>
                </a:solidFill>
                <a:latin typeface="Tahoma" pitchFamily="34" charset="0"/>
                <a:ea typeface="Tahoma" pitchFamily="34" charset="0"/>
                <a:cs typeface="Tahoma" pitchFamily="34" charset="0"/>
              </a:rPr>
              <a:t>Міністерство доходів і зборів України</a:t>
            </a:r>
          </a:p>
        </p:txBody>
      </p:sp>
      <p:sp>
        <p:nvSpPr>
          <p:cNvPr id="25" name="Заголовок 1"/>
          <p:cNvSpPr txBox="1">
            <a:spLocks/>
          </p:cNvSpPr>
          <p:nvPr/>
        </p:nvSpPr>
        <p:spPr>
          <a:xfrm>
            <a:off x="2094113" y="3922610"/>
            <a:ext cx="1292235" cy="1061829"/>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defPPr>
              <a:defRPr lang="ru-RU"/>
            </a:defPPr>
            <a:lvl1pPr algn="ctr">
              <a:lnSpc>
                <a:spcPct val="80000"/>
              </a:lnSpc>
              <a:defRPr sz="1000">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eaLnBrk="1" hangingPunct="1">
              <a:lnSpc>
                <a:spcPct val="100000"/>
              </a:lnSpc>
              <a:defRPr/>
            </a:pPr>
            <a:r>
              <a:rPr lang="uk-UA" sz="1050" b="1" dirty="0">
                <a:solidFill>
                  <a:srgbClr val="10253F"/>
                </a:solidFill>
                <a:latin typeface="Tahoma" pitchFamily="34" charset="0"/>
                <a:ea typeface="Tahoma" pitchFamily="34" charset="0"/>
                <a:cs typeface="Tahoma" pitchFamily="34" charset="0"/>
              </a:rPr>
              <a:t>Департамент Державної служби боротьби з економічною злочинністю </a:t>
            </a:r>
          </a:p>
        </p:txBody>
      </p:sp>
      <p:sp>
        <p:nvSpPr>
          <p:cNvPr id="26" name="Заголовок 1"/>
          <p:cNvSpPr txBox="1">
            <a:spLocks/>
          </p:cNvSpPr>
          <p:nvPr/>
        </p:nvSpPr>
        <p:spPr>
          <a:xfrm>
            <a:off x="5566196" y="4232012"/>
            <a:ext cx="3147063" cy="557623"/>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uk-UA" sz="1600" b="1" dirty="0">
                <a:solidFill>
                  <a:srgbClr val="10253F"/>
                </a:solidFill>
                <a:latin typeface="Tahoma" pitchFamily="34" charset="0"/>
                <a:ea typeface="Tahoma" pitchFamily="34" charset="0"/>
                <a:cs typeface="Tahoma" pitchFamily="34" charset="0"/>
              </a:rPr>
              <a:t>Міністерство внутрішніх справ України</a:t>
            </a:r>
          </a:p>
        </p:txBody>
      </p:sp>
      <p:sp>
        <p:nvSpPr>
          <p:cNvPr id="28"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uk-UA" sz="1400" b="1" dirty="0">
                <a:solidFill>
                  <a:schemeClr val="bg1">
                    <a:lumMod val="50000"/>
                  </a:schemeClr>
                </a:solidFill>
                <a:latin typeface="Tahoma" pitchFamily="34" charset="0"/>
                <a:ea typeface="Tahoma" pitchFamily="34" charset="0"/>
                <a:cs typeface="Tahoma" pitchFamily="34" charset="0"/>
              </a:rPr>
              <a:t>3</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00156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0824" y="58464"/>
            <a:ext cx="8641656" cy="707886"/>
          </a:xfrm>
          <a:prstGeom prst="rect">
            <a:avLst/>
          </a:prstGeom>
          <a:noFill/>
        </p:spPr>
        <p:txBody>
          <a:bodyPr wrap="square" rtlCol="0">
            <a:spAutoFit/>
          </a:bodyPr>
          <a:lstStyle/>
          <a:p>
            <a:pPr algn="ctr"/>
            <a:r>
              <a:rPr lang="uk-UA" sz="20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Ц</a:t>
            </a:r>
            <a:r>
              <a:rPr lang="uk-UA" sz="20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ентральний орган виконавчої влади отримає наступні основні повноваження</a:t>
            </a:r>
            <a:endParaRPr lang="uk-UA" sz="20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graphicFrame>
        <p:nvGraphicFramePr>
          <p:cNvPr id="3" name="Схема 2"/>
          <p:cNvGraphicFramePr/>
          <p:nvPr>
            <p:extLst>
              <p:ext uri="{D42A27DB-BD31-4B8C-83A1-F6EECF244321}">
                <p14:modId xmlns:p14="http://schemas.microsoft.com/office/powerpoint/2010/main" val="1556724611"/>
              </p:ext>
            </p:extLst>
          </p:nvPr>
        </p:nvGraphicFramePr>
        <p:xfrm>
          <a:off x="251520" y="836712"/>
          <a:ext cx="8762985" cy="5517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uk-UA" sz="1400" b="1" dirty="0">
                <a:solidFill>
                  <a:schemeClr val="bg1">
                    <a:lumMod val="50000"/>
                  </a:schemeClr>
                </a:solidFill>
                <a:latin typeface="Tahoma" pitchFamily="34" charset="0"/>
                <a:ea typeface="Tahoma" pitchFamily="34" charset="0"/>
                <a:cs typeface="Tahoma" pitchFamily="34" charset="0"/>
              </a:rPr>
              <a:t>4</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954737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0825" y="188640"/>
            <a:ext cx="8641655" cy="1107996"/>
          </a:xfrm>
          <a:prstGeom prst="rect">
            <a:avLst/>
          </a:prstGeom>
        </p:spPr>
        <p:txBody>
          <a:bodyPr wrap="square">
            <a:spAutoFit/>
          </a:bodyPr>
          <a:lstStyle/>
          <a:p>
            <a:pPr algn="ctr"/>
            <a:r>
              <a:rPr lang="uk-UA" sz="22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Стаття 212 </a:t>
            </a:r>
            <a:r>
              <a:rPr lang="uk-UA" sz="22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Кримінального кодексу </a:t>
            </a:r>
            <a:r>
              <a:rPr lang="uk-UA" sz="22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України. </a:t>
            </a:r>
            <a:endParaRPr lang="uk-UA" sz="22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gn="ctr"/>
            <a:r>
              <a:rPr lang="uk-UA" sz="22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Ухилення від сплати податків, зборів </a:t>
            </a:r>
          </a:p>
          <a:p>
            <a:pPr algn="ctr"/>
            <a:r>
              <a:rPr lang="uk-UA" sz="22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(обов'язкових платежів)</a:t>
            </a:r>
            <a:endParaRPr lang="uk-UA" sz="22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6" name="Прямоугольник 5"/>
          <p:cNvSpPr/>
          <p:nvPr/>
        </p:nvSpPr>
        <p:spPr>
          <a:xfrm>
            <a:off x="250825" y="1668284"/>
            <a:ext cx="8641655" cy="320087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uk-UA" sz="20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1.  </a:t>
            </a:r>
            <a:r>
              <a:rPr lang="uk-UA" sz="2000" b="1" dirty="0">
                <a:solidFill>
                  <a:srgbClr val="10253F"/>
                </a:solidFill>
                <a:latin typeface="Tahoma" pitchFamily="34" charset="0"/>
                <a:ea typeface="Tahoma" pitchFamily="34" charset="0"/>
                <a:cs typeface="Tahoma" pitchFamily="34" charset="0"/>
              </a:rPr>
              <a:t>Умисне ухилення від сплати податків, зборів (</a:t>
            </a:r>
            <a:r>
              <a:rPr lang="uk-UA" sz="2000" b="1" dirty="0" smtClean="0">
                <a:solidFill>
                  <a:srgbClr val="10253F"/>
                </a:solidFill>
                <a:latin typeface="Tahoma" pitchFamily="34" charset="0"/>
                <a:ea typeface="Tahoma" pitchFamily="34" charset="0"/>
                <a:cs typeface="Tahoma" pitchFamily="34" charset="0"/>
              </a:rPr>
              <a:t>обов'язкових</a:t>
            </a:r>
            <a:r>
              <a:rPr lang="en-US" sz="2000" b="1" dirty="0" smtClean="0">
                <a:solidFill>
                  <a:srgbClr val="10253F"/>
                </a:solidFill>
                <a:latin typeface="Tahoma" pitchFamily="34" charset="0"/>
                <a:ea typeface="Tahoma" pitchFamily="34" charset="0"/>
                <a:cs typeface="Tahoma" pitchFamily="34" charset="0"/>
              </a:rPr>
              <a:t> </a:t>
            </a:r>
            <a:r>
              <a:rPr lang="uk-UA" sz="2000" b="1" dirty="0" smtClean="0">
                <a:solidFill>
                  <a:srgbClr val="10253F"/>
                </a:solidFill>
                <a:latin typeface="Tahoma" pitchFamily="34" charset="0"/>
                <a:ea typeface="Tahoma" pitchFamily="34" charset="0"/>
                <a:cs typeface="Tahoma" pitchFamily="34" charset="0"/>
              </a:rPr>
              <a:t>платежів</a:t>
            </a:r>
            <a:r>
              <a:rPr lang="uk-UA" sz="2000" b="1" dirty="0">
                <a:solidFill>
                  <a:srgbClr val="10253F"/>
                </a:solidFill>
                <a:latin typeface="Tahoma" pitchFamily="34" charset="0"/>
                <a:ea typeface="Tahoma" pitchFamily="34" charset="0"/>
                <a:cs typeface="Tahoma" pitchFamily="34" charset="0"/>
              </a:rPr>
              <a:t>), </a:t>
            </a:r>
            <a:r>
              <a:rPr lang="uk-UA" sz="2000" b="1" dirty="0" smtClean="0">
                <a:solidFill>
                  <a:srgbClr val="10253F"/>
                </a:solidFill>
                <a:latin typeface="Tahoma" pitchFamily="34" charset="0"/>
                <a:ea typeface="Tahoma" pitchFamily="34" charset="0"/>
                <a:cs typeface="Tahoma" pitchFamily="34" charset="0"/>
              </a:rPr>
              <a:t>що   </a:t>
            </a:r>
            <a:r>
              <a:rPr lang="uk-UA" sz="2000" b="1" dirty="0">
                <a:solidFill>
                  <a:srgbClr val="10253F"/>
                </a:solidFill>
                <a:latin typeface="Tahoma" pitchFamily="34" charset="0"/>
                <a:ea typeface="Tahoma" pitchFamily="34" charset="0"/>
                <a:cs typeface="Tahoma" pitchFamily="34" charset="0"/>
              </a:rPr>
              <a:t>входять  в  систему  оподаткування,  введених  у </a:t>
            </a:r>
            <a:r>
              <a:rPr lang="en-US" sz="2000" b="1" dirty="0" smtClean="0">
                <a:solidFill>
                  <a:srgbClr val="10253F"/>
                </a:solidFill>
                <a:latin typeface="Tahoma" pitchFamily="34" charset="0"/>
                <a:ea typeface="Tahoma" pitchFamily="34" charset="0"/>
                <a:cs typeface="Tahoma" pitchFamily="34" charset="0"/>
              </a:rPr>
              <a:t> </a:t>
            </a:r>
            <a:r>
              <a:rPr lang="uk-UA" sz="2000" b="1" dirty="0" smtClean="0">
                <a:solidFill>
                  <a:srgbClr val="10253F"/>
                </a:solidFill>
                <a:latin typeface="Tahoma" pitchFamily="34" charset="0"/>
                <a:ea typeface="Tahoma" pitchFamily="34" charset="0"/>
                <a:cs typeface="Tahoma" pitchFamily="34" charset="0"/>
              </a:rPr>
              <a:t>встановленому    </a:t>
            </a:r>
            <a:r>
              <a:rPr lang="uk-UA" sz="2000" b="1" dirty="0">
                <a:solidFill>
                  <a:srgbClr val="10253F"/>
                </a:solidFill>
                <a:latin typeface="Tahoma" pitchFamily="34" charset="0"/>
                <a:ea typeface="Tahoma" pitchFamily="34" charset="0"/>
                <a:cs typeface="Tahoma" pitchFamily="34" charset="0"/>
              </a:rPr>
              <a:t>законом   порядку,   вчинене   службовою   особою </a:t>
            </a:r>
            <a:r>
              <a:rPr lang="en-US" sz="2000" b="1" dirty="0" smtClean="0">
                <a:solidFill>
                  <a:srgbClr val="10253F"/>
                </a:solidFill>
                <a:latin typeface="Tahoma" pitchFamily="34" charset="0"/>
                <a:ea typeface="Tahoma" pitchFamily="34" charset="0"/>
                <a:cs typeface="Tahoma" pitchFamily="34" charset="0"/>
              </a:rPr>
              <a:t> </a:t>
            </a:r>
            <a:r>
              <a:rPr lang="uk-UA" sz="2000" b="1" dirty="0" smtClean="0">
                <a:solidFill>
                  <a:srgbClr val="10253F"/>
                </a:solidFill>
                <a:latin typeface="Tahoma" pitchFamily="34" charset="0"/>
                <a:ea typeface="Tahoma" pitchFamily="34" charset="0"/>
                <a:cs typeface="Tahoma" pitchFamily="34" charset="0"/>
              </a:rPr>
              <a:t>підприємства</a:t>
            </a:r>
            <a:r>
              <a:rPr lang="uk-UA" sz="2000" b="1" dirty="0">
                <a:solidFill>
                  <a:srgbClr val="10253F"/>
                </a:solidFill>
                <a:latin typeface="Tahoma" pitchFamily="34" charset="0"/>
                <a:ea typeface="Tahoma" pitchFamily="34" charset="0"/>
                <a:cs typeface="Tahoma" pitchFamily="34" charset="0"/>
              </a:rPr>
              <a:t>, установи, організації, незалежно від форми власності </a:t>
            </a:r>
            <a:r>
              <a:rPr lang="uk-UA" sz="2000" b="1" dirty="0" smtClean="0">
                <a:solidFill>
                  <a:srgbClr val="10253F"/>
                </a:solidFill>
                <a:latin typeface="Tahoma" pitchFamily="34" charset="0"/>
                <a:ea typeface="Tahoma" pitchFamily="34" charset="0"/>
                <a:cs typeface="Tahoma" pitchFamily="34" charset="0"/>
              </a:rPr>
              <a:t>або </a:t>
            </a:r>
            <a:r>
              <a:rPr lang="uk-UA" sz="2000" b="1" dirty="0">
                <a:solidFill>
                  <a:srgbClr val="10253F"/>
                </a:solidFill>
                <a:latin typeface="Tahoma" pitchFamily="34" charset="0"/>
                <a:ea typeface="Tahoma" pitchFamily="34" charset="0"/>
                <a:cs typeface="Tahoma" pitchFamily="34" charset="0"/>
              </a:rPr>
              <a:t>особою, що займається підприємницькою діяльністю без створення </a:t>
            </a:r>
            <a:r>
              <a:rPr lang="uk-UA" sz="2000" b="1" dirty="0" smtClean="0">
                <a:solidFill>
                  <a:srgbClr val="10253F"/>
                </a:solidFill>
                <a:latin typeface="Tahoma" pitchFamily="34" charset="0"/>
                <a:ea typeface="Tahoma" pitchFamily="34" charset="0"/>
                <a:cs typeface="Tahoma" pitchFamily="34" charset="0"/>
              </a:rPr>
              <a:t>юридичної  </a:t>
            </a:r>
            <a:r>
              <a:rPr lang="uk-UA" sz="2000" b="1" dirty="0">
                <a:solidFill>
                  <a:srgbClr val="10253F"/>
                </a:solidFill>
                <a:latin typeface="Tahoma" pitchFamily="34" charset="0"/>
                <a:ea typeface="Tahoma" pitchFamily="34" charset="0"/>
                <a:cs typeface="Tahoma" pitchFamily="34" charset="0"/>
              </a:rPr>
              <a:t>особи  чи  будь-якою  іншою  особою, яка зобов'язана </a:t>
            </a:r>
            <a:r>
              <a:rPr lang="uk-UA" sz="2000" b="1" dirty="0" smtClean="0">
                <a:solidFill>
                  <a:srgbClr val="10253F"/>
                </a:solidFill>
                <a:latin typeface="Tahoma" pitchFamily="34" charset="0"/>
                <a:ea typeface="Tahoma" pitchFamily="34" charset="0"/>
                <a:cs typeface="Tahoma" pitchFamily="34" charset="0"/>
              </a:rPr>
              <a:t>їх</a:t>
            </a:r>
            <a:r>
              <a:rPr lang="en-US" sz="2000" b="1" dirty="0" smtClean="0">
                <a:solidFill>
                  <a:srgbClr val="10253F"/>
                </a:solidFill>
                <a:latin typeface="Tahoma" pitchFamily="34" charset="0"/>
                <a:ea typeface="Tahoma" pitchFamily="34" charset="0"/>
                <a:cs typeface="Tahoma" pitchFamily="34" charset="0"/>
              </a:rPr>
              <a:t> </a:t>
            </a:r>
            <a:r>
              <a:rPr lang="uk-UA" sz="2000" b="1" dirty="0" smtClean="0">
                <a:solidFill>
                  <a:srgbClr val="10253F"/>
                </a:solidFill>
                <a:latin typeface="Tahoma" pitchFamily="34" charset="0"/>
                <a:ea typeface="Tahoma" pitchFamily="34" charset="0"/>
                <a:cs typeface="Tahoma" pitchFamily="34" charset="0"/>
              </a:rPr>
              <a:t>сплачувати</a:t>
            </a:r>
            <a:r>
              <a:rPr lang="uk-UA" sz="2000" b="1" dirty="0">
                <a:solidFill>
                  <a:srgbClr val="10253F"/>
                </a:solidFill>
                <a:latin typeface="Tahoma" pitchFamily="34" charset="0"/>
                <a:ea typeface="Tahoma" pitchFamily="34" charset="0"/>
                <a:cs typeface="Tahoma" pitchFamily="34" charset="0"/>
              </a:rPr>
              <a:t>, </a:t>
            </a:r>
            <a:r>
              <a:rPr lang="uk-UA" sz="2200" b="1" u="sng"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якщо ці діяння призвели до фактичного ненадходження до бюджетів</a:t>
            </a:r>
            <a:r>
              <a:rPr lang="uk-UA" sz="2000" b="1" dirty="0">
                <a:solidFill>
                  <a:srgbClr val="10253F"/>
                </a:solidFill>
                <a:latin typeface="Tahoma" pitchFamily="34" charset="0"/>
                <a:ea typeface="Tahoma" pitchFamily="34" charset="0"/>
                <a:cs typeface="Tahoma" pitchFamily="34" charset="0"/>
              </a:rPr>
              <a:t> </a:t>
            </a:r>
            <a:r>
              <a:rPr lang="uk-UA" sz="2000" b="1" dirty="0" smtClean="0">
                <a:solidFill>
                  <a:srgbClr val="10253F"/>
                </a:solidFill>
                <a:latin typeface="Tahoma" pitchFamily="34" charset="0"/>
                <a:ea typeface="Tahoma" pitchFamily="34" charset="0"/>
                <a:cs typeface="Tahoma" pitchFamily="34" charset="0"/>
              </a:rPr>
              <a:t>чи</a:t>
            </a:r>
            <a:r>
              <a:rPr lang="en-US" sz="2000" b="1" dirty="0" smtClean="0">
                <a:solidFill>
                  <a:srgbClr val="10253F"/>
                </a:solidFill>
                <a:latin typeface="Tahoma" pitchFamily="34" charset="0"/>
                <a:ea typeface="Tahoma" pitchFamily="34" charset="0"/>
                <a:cs typeface="Tahoma" pitchFamily="34" charset="0"/>
              </a:rPr>
              <a:t> </a:t>
            </a:r>
            <a:r>
              <a:rPr lang="uk-UA" sz="2000" b="1" dirty="0" smtClean="0">
                <a:solidFill>
                  <a:srgbClr val="10253F"/>
                </a:solidFill>
                <a:latin typeface="Tahoma" pitchFamily="34" charset="0"/>
                <a:ea typeface="Tahoma" pitchFamily="34" charset="0"/>
                <a:cs typeface="Tahoma" pitchFamily="34" charset="0"/>
              </a:rPr>
              <a:t>державних </a:t>
            </a:r>
            <a:r>
              <a:rPr lang="uk-UA" sz="2000" b="1" dirty="0">
                <a:solidFill>
                  <a:srgbClr val="10253F"/>
                </a:solidFill>
                <a:latin typeface="Tahoma" pitchFamily="34" charset="0"/>
                <a:ea typeface="Tahoma" pitchFamily="34" charset="0"/>
                <a:cs typeface="Tahoma" pitchFamily="34" charset="0"/>
              </a:rPr>
              <a:t>цільових фондів коштів у значних розмірах.</a:t>
            </a:r>
          </a:p>
        </p:txBody>
      </p:sp>
      <p:sp>
        <p:nvSpPr>
          <p:cNvPr id="7"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uk-UA" sz="1400" b="1" dirty="0">
                <a:solidFill>
                  <a:schemeClr val="bg1">
                    <a:lumMod val="50000"/>
                  </a:schemeClr>
                </a:solidFill>
                <a:latin typeface="Tahoma" pitchFamily="34" charset="0"/>
                <a:ea typeface="Tahoma" pitchFamily="34" charset="0"/>
                <a:cs typeface="Tahoma" pitchFamily="34" charset="0"/>
              </a:rPr>
              <a:t>5</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947665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0825" y="188640"/>
            <a:ext cx="8641655" cy="830997"/>
          </a:xfrm>
          <a:prstGeom prst="rect">
            <a:avLst/>
          </a:prstGeom>
        </p:spPr>
        <p:txBody>
          <a:bodyPr wrap="square">
            <a:spAutoFit/>
          </a:bodyPr>
          <a:lstStyle/>
          <a:p>
            <a:pPr algn="ctr"/>
            <a:r>
              <a:rPr lang="en-US" sz="2400" b="1" dirty="0" err="1"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Стаття</a:t>
            </a:r>
            <a:r>
              <a:rPr lang="en-US" sz="24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 214 КПК </a:t>
            </a:r>
            <a:r>
              <a:rPr lang="en-US" sz="2400" b="1" dirty="0" err="1"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України</a:t>
            </a:r>
            <a:r>
              <a:rPr lang="en-US" sz="24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a:t>
            </a:r>
          </a:p>
          <a:p>
            <a:pPr algn="ctr"/>
            <a:r>
              <a:rPr lang="en-US" sz="2400" b="1" dirty="0" err="1"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Початок</a:t>
            </a:r>
            <a:r>
              <a:rPr lang="en-US" sz="24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lang="en-US" sz="2400" b="1" dirty="0" err="1"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досудового</a:t>
            </a:r>
            <a:r>
              <a:rPr lang="en-US" sz="24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lang="en-US" sz="2400" b="1" dirty="0" err="1"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розслідування</a:t>
            </a:r>
            <a:endParaRPr lang="en-US" sz="24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6" name="Прямоугольник 5"/>
          <p:cNvSpPr/>
          <p:nvPr/>
        </p:nvSpPr>
        <p:spPr>
          <a:xfrm>
            <a:off x="250825" y="1430774"/>
            <a:ext cx="8641655" cy="289310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uk-UA" sz="20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1. </a:t>
            </a:r>
            <a:r>
              <a:rPr lang="uk-UA" sz="2000" b="1" dirty="0">
                <a:solidFill>
                  <a:srgbClr val="10253F"/>
                </a:solidFill>
                <a:latin typeface="Tahoma" pitchFamily="34" charset="0"/>
                <a:ea typeface="Tahoma" pitchFamily="34" charset="0"/>
                <a:cs typeface="Tahoma" pitchFamily="34" charset="0"/>
              </a:rPr>
              <a:t>Слідчий, прокурор </a:t>
            </a:r>
            <a:r>
              <a:rPr lang="uk-UA" sz="2200" b="1" u="sng"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невідкладно, але не пізніше 24 годин </a:t>
            </a:r>
            <a:r>
              <a:rPr lang="uk-UA" sz="2000" b="1" dirty="0">
                <a:solidFill>
                  <a:srgbClr val="10253F"/>
                </a:solidFill>
                <a:latin typeface="Tahoma" pitchFamily="34" charset="0"/>
                <a:ea typeface="Tahoma" pitchFamily="34" charset="0"/>
                <a:cs typeface="Tahoma" pitchFamily="34" charset="0"/>
              </a:rPr>
              <a:t>після подання заяви, повідомлення про вчинене кримінальне правопорушення або після самостійного виявлення ним з будь-якого джерела обставин, що можуть свідчити про вчинення кримінального правопорушення, зобов’язаний внести відповідні відомості до Єдиного реєстру досудових розслідувань та розпочати розслідування. Слідчий, який здійснюватиме досудове розслідування, визначається керівником органу досудового розслідування.</a:t>
            </a:r>
          </a:p>
        </p:txBody>
      </p:sp>
      <p:sp>
        <p:nvSpPr>
          <p:cNvPr id="4"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uk-UA" sz="1400" b="1" dirty="0">
                <a:solidFill>
                  <a:schemeClr val="bg1">
                    <a:lumMod val="50000"/>
                  </a:schemeClr>
                </a:solidFill>
                <a:latin typeface="Tahoma" pitchFamily="34" charset="0"/>
                <a:ea typeface="Tahoma" pitchFamily="34" charset="0"/>
                <a:cs typeface="Tahoma" pitchFamily="34" charset="0"/>
              </a:rPr>
              <a:t>6</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831076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0825" y="188640"/>
            <a:ext cx="8641655" cy="1631216"/>
          </a:xfrm>
          <a:prstGeom prst="rect">
            <a:avLst/>
          </a:prstGeom>
        </p:spPr>
        <p:txBody>
          <a:bodyPr wrap="square">
            <a:spAutoFit/>
          </a:bodyPr>
          <a:lstStyle/>
          <a:p>
            <a:pPr algn="ctr"/>
            <a:r>
              <a:rPr lang="uk-UA" sz="2000" b="1"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Методичні рекомендації щодо порядку взаємодії між підрозділами органів державної податкової служби при організації, проведенні та реалізації матеріалів перевірок платників податків, затверджених Наказом ДПС України від 31.10.2012 №948 </a:t>
            </a:r>
            <a:endParaRPr lang="en-US" sz="20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6" name="Прямоугольник 5"/>
          <p:cNvSpPr/>
          <p:nvPr/>
        </p:nvSpPr>
        <p:spPr>
          <a:xfrm>
            <a:off x="250825" y="2276872"/>
            <a:ext cx="8641655" cy="323165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uk-UA" sz="2000" b="1" dirty="0" smtClean="0">
                <a:solidFill>
                  <a:srgbClr val="10253F"/>
                </a:solidFill>
                <a:latin typeface="Tahoma" pitchFamily="34" charset="0"/>
                <a:ea typeface="Tahoma" pitchFamily="34" charset="0"/>
                <a:cs typeface="Tahoma" pitchFamily="34" charset="0"/>
              </a:rPr>
              <a:t>Якщо за наслідками перевірки зменшено до відшкодування суми податку на додану вартість або виявлено порушення вимог податкового, валютного та іншого законодавства, за якими сума завданої державі шкоди або замаху на заподіяння шкоди є достатньою для притягнення до кримінальної відповідальності, </a:t>
            </a:r>
            <a:r>
              <a:rPr lang="uk-UA" sz="2200" b="1" u="sng"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підрозділ, який проводив перевірку, </a:t>
            </a:r>
            <a:r>
              <a:rPr lang="uk-UA" sz="2200" b="1" u="sng" dirty="0" err="1"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зобов</a:t>
            </a:r>
            <a:r>
              <a:rPr lang="en-US" sz="2200" b="1" u="sng"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a:t>
            </a:r>
            <a:r>
              <a:rPr lang="uk-UA" sz="2200" b="1" u="sng" dirty="0" err="1"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язаний</a:t>
            </a:r>
            <a:r>
              <a:rPr lang="uk-UA" sz="2200" b="1" u="sng" dirty="0" smtClean="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 протягом 10 робочих днів</a:t>
            </a:r>
            <a:r>
              <a:rPr lang="uk-UA" sz="2000" b="1" dirty="0" smtClean="0">
                <a:solidFill>
                  <a:srgbClr val="10253F"/>
                </a:solidFill>
                <a:latin typeface="Tahoma" pitchFamily="34" charset="0"/>
                <a:ea typeface="Tahoma" pitchFamily="34" charset="0"/>
                <a:cs typeface="Tahoma" pitchFamily="34" charset="0"/>
              </a:rPr>
              <a:t> з дня, наступного за днем прийняття податкового повідомлення-рішення, письмово повідомити про це підрозділ податкової міліції і передати матеріали перевірки для прийняття рішення…</a:t>
            </a:r>
            <a:endParaRPr lang="uk-UA" sz="2000" b="1" dirty="0">
              <a:solidFill>
                <a:srgbClr val="10253F"/>
              </a:solidFill>
              <a:latin typeface="Tahoma" pitchFamily="34" charset="0"/>
              <a:ea typeface="Tahoma" pitchFamily="34" charset="0"/>
              <a:cs typeface="Tahoma" pitchFamily="34" charset="0"/>
            </a:endParaRPr>
          </a:p>
        </p:txBody>
      </p:sp>
      <p:sp>
        <p:nvSpPr>
          <p:cNvPr id="4"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uk-UA" sz="1400" b="1" dirty="0">
                <a:solidFill>
                  <a:schemeClr val="bg1">
                    <a:lumMod val="50000"/>
                  </a:schemeClr>
                </a:solidFill>
                <a:latin typeface="Tahoma" pitchFamily="34" charset="0"/>
                <a:ea typeface="Tahoma" pitchFamily="34" charset="0"/>
                <a:cs typeface="Tahoma" pitchFamily="34" charset="0"/>
              </a:rPr>
              <a:t>7</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84670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uk-UA" sz="1400" b="1" dirty="0">
                <a:solidFill>
                  <a:schemeClr val="bg1">
                    <a:lumMod val="50000"/>
                  </a:schemeClr>
                </a:solidFill>
                <a:latin typeface="Tahoma" pitchFamily="34" charset="0"/>
                <a:ea typeface="Tahoma" pitchFamily="34" charset="0"/>
                <a:cs typeface="Tahoma" pitchFamily="34" charset="0"/>
              </a:rPr>
              <a:t>8</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
        <p:nvSpPr>
          <p:cNvPr id="4" name="Прямоугольник 3"/>
          <p:cNvSpPr/>
          <p:nvPr/>
        </p:nvSpPr>
        <p:spPr>
          <a:xfrm>
            <a:off x="250826" y="181906"/>
            <a:ext cx="8642348" cy="830997"/>
          </a:xfrm>
          <a:prstGeom prst="rect">
            <a:avLst/>
          </a:prstGeom>
        </p:spPr>
        <p:txBody>
          <a:bodyPr wrap="square">
            <a:spAutoFit/>
          </a:bodyPr>
          <a:lstStyle/>
          <a:p>
            <a:pPr algn="ctr"/>
            <a:r>
              <a:rPr lang="uk-UA" sz="24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Статистика розслідування кримінальних проваджень </a:t>
            </a:r>
            <a:r>
              <a:rPr lang="uk-UA" sz="2400" b="1" u="sng"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за ст. 212 КК України </a:t>
            </a:r>
            <a:r>
              <a:rPr lang="uk-UA" sz="2400" b="1" dirty="0">
                <a:solidFill>
                  <a:srgbClr val="10253F"/>
                </a:solidFill>
                <a:effectLst>
                  <a:outerShdw blurRad="38100" dist="38100" dir="2700000" algn="tl">
                    <a:srgbClr val="000000">
                      <a:alpha val="43137"/>
                    </a:srgbClr>
                  </a:outerShdw>
                </a:effectLst>
                <a:latin typeface="Tahoma" pitchFamily="34" charset="0"/>
                <a:ea typeface="Tahoma" pitchFamily="34" charset="0"/>
                <a:cs typeface="Tahoma" pitchFamily="34" charset="0"/>
              </a:rPr>
              <a:t>за 2013 рік</a:t>
            </a:r>
          </a:p>
        </p:txBody>
      </p:sp>
      <p:graphicFrame>
        <p:nvGraphicFramePr>
          <p:cNvPr id="7" name="Схема 6"/>
          <p:cNvGraphicFramePr/>
          <p:nvPr>
            <p:extLst>
              <p:ext uri="{D42A27DB-BD31-4B8C-83A1-F6EECF244321}">
                <p14:modId xmlns:p14="http://schemas.microsoft.com/office/powerpoint/2010/main" val="4128838210"/>
              </p:ext>
            </p:extLst>
          </p:nvPr>
        </p:nvGraphicFramePr>
        <p:xfrm>
          <a:off x="250826" y="1268760"/>
          <a:ext cx="8642348" cy="46805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56261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4" y="181906"/>
            <a:ext cx="8641655" cy="830997"/>
          </a:xfrm>
          <a:prstGeom prst="rect">
            <a:avLst/>
          </a:prstGeom>
        </p:spPr>
        <p:txBody>
          <a:bodyPr wrap="square">
            <a:spAutoFit/>
          </a:bodyPr>
          <a:lstStyle/>
          <a:p>
            <a:pPr algn="ctr"/>
            <a:r>
              <a:rPr lang="uk-UA" sz="2400" b="1" dirty="0" smtClean="0">
                <a:solidFill>
                  <a:srgbClr val="10253F"/>
                </a:solidFill>
                <a:latin typeface="Tahoma" pitchFamily="34" charset="0"/>
                <a:ea typeface="Tahoma" pitchFamily="34" charset="0"/>
                <a:cs typeface="Tahoma" pitchFamily="34" charset="0"/>
              </a:rPr>
              <a:t>Розмір донарахованих податкових зобов'язань для цілей кваліфікації за частинами ст. 212 ККУ</a:t>
            </a:r>
            <a:endParaRPr lang="uk-UA" sz="2400" b="1" dirty="0">
              <a:solidFill>
                <a:srgbClr val="10253F"/>
              </a:solidFill>
              <a:latin typeface="Tahoma" pitchFamily="34" charset="0"/>
              <a:ea typeface="Tahoma" pitchFamily="34" charset="0"/>
              <a:cs typeface="Tahoma"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93102519"/>
              </p:ext>
            </p:extLst>
          </p:nvPr>
        </p:nvGraphicFramePr>
        <p:xfrm>
          <a:off x="250828" y="1412776"/>
          <a:ext cx="8642347" cy="4392487"/>
        </p:xfrm>
        <a:graphic>
          <a:graphicData uri="http://schemas.openxmlformats.org/drawingml/2006/table">
            <a:tbl>
              <a:tblPr firstRow="1">
                <a:tableStyleId>{5C22544A-7EE6-4342-B048-85BDC9FD1C3A}</a:tableStyleId>
              </a:tblPr>
              <a:tblGrid>
                <a:gridCol w="3415533"/>
                <a:gridCol w="1357301"/>
                <a:gridCol w="1270032"/>
                <a:gridCol w="1316451"/>
                <a:gridCol w="1283030"/>
              </a:tblGrid>
              <a:tr h="696551">
                <a:tc>
                  <a:txBody>
                    <a:bodyPr/>
                    <a:lstStyle/>
                    <a:p>
                      <a:pPr marL="548640">
                        <a:lnSpc>
                          <a:spcPct val="115000"/>
                        </a:lnSpc>
                        <a:spcAft>
                          <a:spcPts val="0"/>
                        </a:spcAft>
                      </a:pPr>
                      <a:endParaRPr lang="uk-UA" sz="1800" b="1" dirty="0">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800" b="1" dirty="0">
                          <a:effectLst/>
                          <a:latin typeface="Tahoma" pitchFamily="34" charset="0"/>
                          <a:ea typeface="Tahoma" pitchFamily="34" charset="0"/>
                          <a:cs typeface="Tahoma" pitchFamily="34" charset="0"/>
                        </a:rPr>
                        <a:t>2011 рік</a:t>
                      </a:r>
                    </a:p>
                  </a:txBody>
                  <a:tcPr marL="25400" marR="25400" marT="0" marB="0" anchor="ctr"/>
                </a:tc>
                <a:tc>
                  <a:txBody>
                    <a:bodyPr/>
                    <a:lstStyle/>
                    <a:p>
                      <a:pPr algn="ctr">
                        <a:lnSpc>
                          <a:spcPct val="115000"/>
                        </a:lnSpc>
                        <a:spcAft>
                          <a:spcPts val="0"/>
                        </a:spcAft>
                      </a:pPr>
                      <a:r>
                        <a:rPr lang="uk-UA" sz="1800" b="1" dirty="0">
                          <a:effectLst/>
                          <a:latin typeface="Tahoma" pitchFamily="34" charset="0"/>
                          <a:ea typeface="Tahoma" pitchFamily="34" charset="0"/>
                          <a:cs typeface="Tahoma" pitchFamily="34" charset="0"/>
                        </a:rPr>
                        <a:t>2012 рік</a:t>
                      </a:r>
                    </a:p>
                  </a:txBody>
                  <a:tcPr marL="25400" marR="25400" marT="0" marB="0" anchor="ctr"/>
                </a:tc>
                <a:tc>
                  <a:txBody>
                    <a:bodyPr/>
                    <a:lstStyle/>
                    <a:p>
                      <a:pPr algn="ctr">
                        <a:lnSpc>
                          <a:spcPct val="115000"/>
                        </a:lnSpc>
                        <a:spcAft>
                          <a:spcPts val="0"/>
                        </a:spcAft>
                      </a:pPr>
                      <a:r>
                        <a:rPr lang="uk-UA" sz="1800" b="1" dirty="0">
                          <a:effectLst/>
                          <a:latin typeface="Tahoma" pitchFamily="34" charset="0"/>
                          <a:ea typeface="Tahoma" pitchFamily="34" charset="0"/>
                          <a:cs typeface="Tahoma" pitchFamily="34" charset="0"/>
                        </a:rPr>
                        <a:t>2013 рік</a:t>
                      </a:r>
                    </a:p>
                  </a:txBody>
                  <a:tcPr marL="25400" marR="25400" marT="0" marB="0" anchor="ctr"/>
                </a:tc>
                <a:tc>
                  <a:txBody>
                    <a:bodyPr/>
                    <a:lstStyle/>
                    <a:p>
                      <a:pPr algn="ctr">
                        <a:lnSpc>
                          <a:spcPct val="115000"/>
                        </a:lnSpc>
                        <a:spcAft>
                          <a:spcPts val="0"/>
                        </a:spcAft>
                      </a:pPr>
                      <a:r>
                        <a:rPr lang="uk-UA" sz="1800" b="1" dirty="0" smtClean="0">
                          <a:effectLst/>
                          <a:latin typeface="Tahoma" pitchFamily="34" charset="0"/>
                          <a:ea typeface="Tahoma" pitchFamily="34" charset="0"/>
                          <a:cs typeface="Tahoma" pitchFamily="34" charset="0"/>
                        </a:rPr>
                        <a:t>2014 </a:t>
                      </a:r>
                      <a:r>
                        <a:rPr lang="uk-UA" sz="1800" b="1" dirty="0">
                          <a:effectLst/>
                          <a:latin typeface="Tahoma" pitchFamily="34" charset="0"/>
                          <a:ea typeface="Tahoma" pitchFamily="34" charset="0"/>
                          <a:cs typeface="Tahoma" pitchFamily="34" charset="0"/>
                        </a:rPr>
                        <a:t>рік</a:t>
                      </a:r>
                    </a:p>
                  </a:txBody>
                  <a:tcPr marL="25400" marR="25400" marT="0" marB="0" anchor="ctr"/>
                </a:tc>
              </a:tr>
              <a:tr h="919646">
                <a:tc>
                  <a:txBody>
                    <a:bodyPr/>
                    <a:lstStyle/>
                    <a:p>
                      <a:pPr marL="90488" marR="91440" indent="-3175">
                        <a:lnSpc>
                          <a:spcPts val="1550"/>
                        </a:lnSpc>
                        <a:spcAft>
                          <a:spcPts val="0"/>
                        </a:spcAft>
                      </a:pPr>
                      <a:r>
                        <a:rPr lang="uk-UA" sz="1600" b="1" spc="-35" dirty="0">
                          <a:solidFill>
                            <a:srgbClr val="10253F"/>
                          </a:solidFill>
                          <a:effectLst/>
                          <a:latin typeface="Tahoma" pitchFamily="34" charset="0"/>
                          <a:ea typeface="Tahoma" pitchFamily="34" charset="0"/>
                          <a:cs typeface="Tahoma" pitchFamily="34" charset="0"/>
                        </a:rPr>
                        <a:t>Розмір </a:t>
                      </a:r>
                      <a:r>
                        <a:rPr lang="uk-UA" sz="1600" b="1" spc="-35" dirty="0" smtClean="0">
                          <a:solidFill>
                            <a:srgbClr val="10253F"/>
                          </a:solidFill>
                          <a:effectLst/>
                          <a:latin typeface="Tahoma" pitchFamily="34" charset="0"/>
                          <a:ea typeface="Tahoma" pitchFamily="34" charset="0"/>
                          <a:cs typeface="Tahoma" pitchFamily="34" charset="0"/>
                        </a:rPr>
                        <a:t>НМДГ </a:t>
                      </a:r>
                      <a:r>
                        <a:rPr lang="uk-UA" sz="1600" b="1" spc="-35" dirty="0">
                          <a:solidFill>
                            <a:srgbClr val="10253F"/>
                          </a:solidFill>
                          <a:effectLst/>
                          <a:latin typeface="Tahoma" pitchFamily="34" charset="0"/>
                          <a:ea typeface="Tahoma" pitchFamily="34" charset="0"/>
                          <a:cs typeface="Tahoma" pitchFamily="34" charset="0"/>
                        </a:rPr>
                        <a:t>для </a:t>
                      </a:r>
                      <a:r>
                        <a:rPr lang="uk-UA" sz="1600" b="1" spc="-35" dirty="0" smtClean="0">
                          <a:solidFill>
                            <a:srgbClr val="10253F"/>
                          </a:solidFill>
                          <a:effectLst/>
                          <a:latin typeface="Tahoma" pitchFamily="34" charset="0"/>
                          <a:ea typeface="Tahoma" pitchFamily="34" charset="0"/>
                          <a:cs typeface="Tahoma" pitchFamily="34" charset="0"/>
                        </a:rPr>
                        <a:t>кваліфікації </a:t>
                      </a:r>
                      <a:r>
                        <a:rPr lang="uk-UA" sz="1600" b="1" spc="-35" dirty="0">
                          <a:solidFill>
                            <a:srgbClr val="10253F"/>
                          </a:solidFill>
                          <a:effectLst/>
                          <a:latin typeface="Tahoma" pitchFamily="34" charset="0"/>
                          <a:ea typeface="Tahoma" pitchFamily="34" charset="0"/>
                          <a:cs typeface="Tahoma" pitchFamily="34" charset="0"/>
                        </a:rPr>
                        <a:t>злочинів, </a:t>
                      </a:r>
                      <a:r>
                        <a:rPr lang="uk-UA" sz="1600" b="1" spc="-35" dirty="0" smtClean="0">
                          <a:solidFill>
                            <a:srgbClr val="10253F"/>
                          </a:solidFill>
                          <a:effectLst/>
                          <a:latin typeface="Tahoma" pitchFamily="34" charset="0"/>
                          <a:ea typeface="Tahoma" pitchFamily="34" charset="0"/>
                          <a:cs typeface="Tahoma" pitchFamily="34" charset="0"/>
                        </a:rPr>
                        <a:t>грн.</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dirty="0">
                          <a:solidFill>
                            <a:srgbClr val="10253F"/>
                          </a:solidFill>
                          <a:effectLst/>
                          <a:latin typeface="Tahoma" pitchFamily="34" charset="0"/>
                          <a:ea typeface="Tahoma" pitchFamily="34" charset="0"/>
                          <a:cs typeface="Tahoma" pitchFamily="34" charset="0"/>
                        </a:rPr>
                        <a:t>470,5</a:t>
                      </a:r>
                    </a:p>
                  </a:txBody>
                  <a:tcPr marL="25400" marR="25400" marT="0" marB="0" anchor="ctr"/>
                </a:tc>
                <a:tc>
                  <a:txBody>
                    <a:bodyPr/>
                    <a:lstStyle/>
                    <a:p>
                      <a:pPr algn="ctr">
                        <a:lnSpc>
                          <a:spcPct val="115000"/>
                        </a:lnSpc>
                        <a:spcAft>
                          <a:spcPts val="0"/>
                        </a:spcAft>
                      </a:pPr>
                      <a:r>
                        <a:rPr lang="uk-UA" sz="1600" b="1" dirty="0">
                          <a:solidFill>
                            <a:srgbClr val="10253F"/>
                          </a:solidFill>
                          <a:effectLst/>
                          <a:latin typeface="Tahoma" pitchFamily="34" charset="0"/>
                          <a:ea typeface="Tahoma" pitchFamily="34" charset="0"/>
                          <a:cs typeface="Tahoma" pitchFamily="34" charset="0"/>
                        </a:rPr>
                        <a:t>536,5</a:t>
                      </a:r>
                    </a:p>
                  </a:txBody>
                  <a:tcPr marL="25400" marR="25400" marT="0" marB="0" anchor="ctr"/>
                </a:tc>
                <a:tc>
                  <a:txBody>
                    <a:bodyPr/>
                    <a:lstStyle/>
                    <a:p>
                      <a:pPr algn="ctr">
                        <a:lnSpc>
                          <a:spcPct val="115000"/>
                        </a:lnSpc>
                        <a:spcAft>
                          <a:spcPts val="0"/>
                        </a:spcAft>
                      </a:pPr>
                      <a:r>
                        <a:rPr lang="uk-UA" sz="1600" b="1" dirty="0">
                          <a:solidFill>
                            <a:srgbClr val="10253F"/>
                          </a:solidFill>
                          <a:effectLst/>
                          <a:latin typeface="Tahoma" pitchFamily="34" charset="0"/>
                          <a:ea typeface="Tahoma" pitchFamily="34" charset="0"/>
                          <a:cs typeface="Tahoma" pitchFamily="34" charset="0"/>
                        </a:rPr>
                        <a:t>573,5</a:t>
                      </a:r>
                    </a:p>
                  </a:txBody>
                  <a:tcPr marL="25400" marR="25400" marT="0" marB="0" anchor="ctr"/>
                </a:tc>
                <a:tc>
                  <a:txBody>
                    <a:bodyPr/>
                    <a:lstStyle/>
                    <a:p>
                      <a:pPr algn="ctr">
                        <a:lnSpc>
                          <a:spcPct val="115000"/>
                        </a:lnSpc>
                        <a:spcAft>
                          <a:spcPts val="0"/>
                        </a:spcAft>
                      </a:pPr>
                      <a:r>
                        <a:rPr lang="uk-UA" sz="1600" b="1" dirty="0" smtClean="0">
                          <a:solidFill>
                            <a:srgbClr val="10253F"/>
                          </a:solidFill>
                          <a:effectLst/>
                          <a:latin typeface="Tahoma" pitchFamily="34" charset="0"/>
                          <a:ea typeface="Tahoma" pitchFamily="34" charset="0"/>
                          <a:cs typeface="Tahoma" pitchFamily="34" charset="0"/>
                        </a:rPr>
                        <a:t>609,0</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r>
              <a:tr h="919646">
                <a:tc>
                  <a:txBody>
                    <a:bodyPr/>
                    <a:lstStyle/>
                    <a:p>
                      <a:pPr marL="64135" marR="54610">
                        <a:lnSpc>
                          <a:spcPts val="1655"/>
                        </a:lnSpc>
                        <a:spcAft>
                          <a:spcPts val="0"/>
                        </a:spcAft>
                      </a:pPr>
                      <a:r>
                        <a:rPr lang="uk-UA" sz="1600" b="1" spc="-30" dirty="0">
                          <a:solidFill>
                            <a:srgbClr val="10253F"/>
                          </a:solidFill>
                          <a:effectLst/>
                          <a:latin typeface="Tahoma" pitchFamily="34" charset="0"/>
                          <a:ea typeface="Tahoma" pitchFamily="34" charset="0"/>
                          <a:cs typeface="Tahoma" pitchFamily="34" charset="0"/>
                        </a:rPr>
                        <a:t>Кваліфікація за ч. 1 ст. 212 КК </a:t>
                      </a:r>
                      <a:r>
                        <a:rPr lang="uk-UA" sz="1600" b="1" dirty="0">
                          <a:solidFill>
                            <a:srgbClr val="10253F"/>
                          </a:solidFill>
                          <a:effectLst/>
                          <a:latin typeface="Tahoma" pitchFamily="34" charset="0"/>
                          <a:ea typeface="Tahoma" pitchFamily="34" charset="0"/>
                          <a:cs typeface="Tahoma" pitchFamily="34" charset="0"/>
                        </a:rPr>
                        <a:t>(1000 НМДГ</a:t>
                      </a:r>
                      <a:r>
                        <a:rPr lang="uk-UA" sz="1600" b="1" dirty="0" smtClean="0">
                          <a:solidFill>
                            <a:srgbClr val="10253F"/>
                          </a:solidFill>
                          <a:effectLst/>
                          <a:latin typeface="Tahoma" pitchFamily="34" charset="0"/>
                          <a:ea typeface="Tahoma" pitchFamily="34" charset="0"/>
                          <a:cs typeface="Tahoma" pitchFamily="34" charset="0"/>
                        </a:rPr>
                        <a:t>), грн.</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spc="-10" dirty="0">
                          <a:solidFill>
                            <a:srgbClr val="10253F"/>
                          </a:solidFill>
                          <a:effectLst/>
                          <a:latin typeface="Tahoma" pitchFamily="34" charset="0"/>
                          <a:ea typeface="Tahoma" pitchFamily="34" charset="0"/>
                          <a:cs typeface="Tahoma" pitchFamily="34" charset="0"/>
                        </a:rPr>
                        <a:t>470 500</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dirty="0">
                          <a:solidFill>
                            <a:srgbClr val="10253F"/>
                          </a:solidFill>
                          <a:effectLst/>
                          <a:latin typeface="Tahoma" pitchFamily="34" charset="0"/>
                          <a:ea typeface="Tahoma" pitchFamily="34" charset="0"/>
                          <a:cs typeface="Tahoma" pitchFamily="34" charset="0"/>
                        </a:rPr>
                        <a:t>536 500</a:t>
                      </a:r>
                    </a:p>
                  </a:txBody>
                  <a:tcPr marL="25400" marR="25400" marT="0" marB="0" anchor="ctr"/>
                </a:tc>
                <a:tc>
                  <a:txBody>
                    <a:bodyPr/>
                    <a:lstStyle/>
                    <a:p>
                      <a:pPr algn="ctr">
                        <a:lnSpc>
                          <a:spcPct val="115000"/>
                        </a:lnSpc>
                        <a:spcAft>
                          <a:spcPts val="0"/>
                        </a:spcAft>
                      </a:pPr>
                      <a:r>
                        <a:rPr lang="uk-UA" sz="1600" b="1" spc="-5">
                          <a:solidFill>
                            <a:srgbClr val="10253F"/>
                          </a:solidFill>
                          <a:effectLst/>
                          <a:latin typeface="Tahoma" pitchFamily="34" charset="0"/>
                          <a:ea typeface="Tahoma" pitchFamily="34" charset="0"/>
                          <a:cs typeface="Tahoma" pitchFamily="34" charset="0"/>
                        </a:rPr>
                        <a:t>573 500</a:t>
                      </a:r>
                      <a:endParaRPr lang="uk-UA" sz="1600" b="1">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dirty="0" smtClean="0">
                          <a:solidFill>
                            <a:srgbClr val="10253F"/>
                          </a:solidFill>
                          <a:effectLst/>
                          <a:latin typeface="Tahoma" pitchFamily="34" charset="0"/>
                          <a:ea typeface="Tahoma" pitchFamily="34" charset="0"/>
                          <a:cs typeface="Tahoma" pitchFamily="34" charset="0"/>
                        </a:rPr>
                        <a:t>609 000</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r>
              <a:tr h="919646">
                <a:tc>
                  <a:txBody>
                    <a:bodyPr/>
                    <a:lstStyle/>
                    <a:p>
                      <a:pPr marL="68580" marR="54610">
                        <a:lnSpc>
                          <a:spcPts val="1620"/>
                        </a:lnSpc>
                        <a:spcAft>
                          <a:spcPts val="0"/>
                        </a:spcAft>
                      </a:pPr>
                      <a:r>
                        <a:rPr lang="uk-UA" sz="1600" b="1" spc="-30" dirty="0">
                          <a:solidFill>
                            <a:srgbClr val="10253F"/>
                          </a:solidFill>
                          <a:effectLst/>
                          <a:latin typeface="Tahoma" pitchFamily="34" charset="0"/>
                          <a:ea typeface="Tahoma" pitchFamily="34" charset="0"/>
                          <a:cs typeface="Tahoma" pitchFamily="34" charset="0"/>
                        </a:rPr>
                        <a:t>Кваліфікація за ч. 2 ст. 212 КК </a:t>
                      </a:r>
                      <a:r>
                        <a:rPr lang="uk-UA" sz="1600" b="1" dirty="0">
                          <a:solidFill>
                            <a:srgbClr val="10253F"/>
                          </a:solidFill>
                          <a:effectLst/>
                          <a:latin typeface="Tahoma" pitchFamily="34" charset="0"/>
                          <a:ea typeface="Tahoma" pitchFamily="34" charset="0"/>
                          <a:cs typeface="Tahoma" pitchFamily="34" charset="0"/>
                        </a:rPr>
                        <a:t>(3000 НМДГ</a:t>
                      </a:r>
                      <a:r>
                        <a:rPr lang="uk-UA" sz="1600" b="1" dirty="0" smtClean="0">
                          <a:solidFill>
                            <a:srgbClr val="10253F"/>
                          </a:solidFill>
                          <a:effectLst/>
                          <a:latin typeface="Tahoma" pitchFamily="34" charset="0"/>
                          <a:ea typeface="Tahoma" pitchFamily="34" charset="0"/>
                          <a:cs typeface="Tahoma" pitchFamily="34" charset="0"/>
                        </a:rPr>
                        <a:t>), грн.</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dirty="0">
                          <a:solidFill>
                            <a:srgbClr val="10253F"/>
                          </a:solidFill>
                          <a:effectLst/>
                          <a:latin typeface="Tahoma" pitchFamily="34" charset="0"/>
                          <a:ea typeface="Tahoma" pitchFamily="34" charset="0"/>
                          <a:cs typeface="Tahoma" pitchFamily="34" charset="0"/>
                        </a:rPr>
                        <a:t>1411500</a:t>
                      </a:r>
                    </a:p>
                  </a:txBody>
                  <a:tcPr marL="25400" marR="25400" marT="0" marB="0" anchor="ctr"/>
                </a:tc>
                <a:tc>
                  <a:txBody>
                    <a:bodyPr/>
                    <a:lstStyle/>
                    <a:p>
                      <a:pPr algn="ctr">
                        <a:lnSpc>
                          <a:spcPct val="115000"/>
                        </a:lnSpc>
                        <a:spcAft>
                          <a:spcPts val="0"/>
                        </a:spcAft>
                      </a:pPr>
                      <a:r>
                        <a:rPr lang="uk-UA" sz="1600" b="1" spc="-25" dirty="0">
                          <a:solidFill>
                            <a:srgbClr val="10253F"/>
                          </a:solidFill>
                          <a:effectLst/>
                          <a:latin typeface="Tahoma" pitchFamily="34" charset="0"/>
                          <a:ea typeface="Tahoma" pitchFamily="34" charset="0"/>
                          <a:cs typeface="Tahoma" pitchFamily="34" charset="0"/>
                        </a:rPr>
                        <a:t>1 609 500</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dirty="0">
                          <a:solidFill>
                            <a:srgbClr val="10253F"/>
                          </a:solidFill>
                          <a:effectLst/>
                          <a:latin typeface="Tahoma" pitchFamily="34" charset="0"/>
                          <a:ea typeface="Tahoma" pitchFamily="34" charset="0"/>
                          <a:cs typeface="Tahoma" pitchFamily="34" charset="0"/>
                        </a:rPr>
                        <a:t>1720 </a:t>
                      </a:r>
                      <a:r>
                        <a:rPr lang="uk-UA" sz="1600" b="1" spc="-5" dirty="0">
                          <a:solidFill>
                            <a:srgbClr val="10253F"/>
                          </a:solidFill>
                          <a:effectLst/>
                          <a:latin typeface="Tahoma" pitchFamily="34" charset="0"/>
                          <a:ea typeface="Tahoma" pitchFamily="34" charset="0"/>
                          <a:cs typeface="Tahoma" pitchFamily="34" charset="0"/>
                        </a:rPr>
                        <a:t>500</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dirty="0" smtClean="0">
                          <a:solidFill>
                            <a:srgbClr val="10253F"/>
                          </a:solidFill>
                          <a:effectLst/>
                          <a:latin typeface="Tahoma" pitchFamily="34" charset="0"/>
                          <a:ea typeface="Tahoma" pitchFamily="34" charset="0"/>
                          <a:cs typeface="Tahoma" pitchFamily="34" charset="0"/>
                        </a:rPr>
                        <a:t>1 827 000</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r>
              <a:tr h="936998">
                <a:tc>
                  <a:txBody>
                    <a:bodyPr/>
                    <a:lstStyle/>
                    <a:p>
                      <a:pPr marL="68580" marR="50165">
                        <a:lnSpc>
                          <a:spcPts val="1585"/>
                        </a:lnSpc>
                        <a:spcAft>
                          <a:spcPts val="0"/>
                        </a:spcAft>
                      </a:pPr>
                      <a:r>
                        <a:rPr lang="uk-UA" sz="1600" b="1" spc="-30" dirty="0">
                          <a:solidFill>
                            <a:srgbClr val="10253F"/>
                          </a:solidFill>
                          <a:effectLst/>
                          <a:latin typeface="Tahoma" pitchFamily="34" charset="0"/>
                          <a:ea typeface="Tahoma" pitchFamily="34" charset="0"/>
                          <a:cs typeface="Tahoma" pitchFamily="34" charset="0"/>
                        </a:rPr>
                        <a:t>Кваліфікація за ч. 3 ст. 212 КК </a:t>
                      </a:r>
                      <a:r>
                        <a:rPr lang="uk-UA" sz="1600" b="1" dirty="0">
                          <a:solidFill>
                            <a:srgbClr val="10253F"/>
                          </a:solidFill>
                          <a:effectLst/>
                          <a:latin typeface="Tahoma" pitchFamily="34" charset="0"/>
                          <a:ea typeface="Tahoma" pitchFamily="34" charset="0"/>
                          <a:cs typeface="Tahoma" pitchFamily="34" charset="0"/>
                        </a:rPr>
                        <a:t>(5000 </a:t>
                      </a:r>
                      <a:r>
                        <a:rPr lang="uk-UA" sz="1600" b="1" dirty="0" smtClean="0">
                          <a:solidFill>
                            <a:srgbClr val="10253F"/>
                          </a:solidFill>
                          <a:effectLst/>
                          <a:latin typeface="Tahoma" pitchFamily="34" charset="0"/>
                          <a:ea typeface="Tahoma" pitchFamily="34" charset="0"/>
                          <a:cs typeface="Tahoma" pitchFamily="34" charset="0"/>
                        </a:rPr>
                        <a:t>НМДГ), грн.</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spc="-15">
                          <a:solidFill>
                            <a:srgbClr val="10253F"/>
                          </a:solidFill>
                          <a:effectLst/>
                          <a:latin typeface="Tahoma" pitchFamily="34" charset="0"/>
                          <a:ea typeface="Tahoma" pitchFamily="34" charset="0"/>
                          <a:cs typeface="Tahoma" pitchFamily="34" charset="0"/>
                        </a:rPr>
                        <a:t>2 352 500</a:t>
                      </a:r>
                      <a:endParaRPr lang="uk-UA" sz="1600" b="1">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spc="-15">
                          <a:solidFill>
                            <a:srgbClr val="10253F"/>
                          </a:solidFill>
                          <a:effectLst/>
                          <a:latin typeface="Tahoma" pitchFamily="34" charset="0"/>
                          <a:ea typeface="Tahoma" pitchFamily="34" charset="0"/>
                          <a:cs typeface="Tahoma" pitchFamily="34" charset="0"/>
                        </a:rPr>
                        <a:t>2 682 500</a:t>
                      </a:r>
                      <a:endParaRPr lang="uk-UA" sz="1600" b="1">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spc="-10" dirty="0">
                          <a:solidFill>
                            <a:srgbClr val="10253F"/>
                          </a:solidFill>
                          <a:effectLst/>
                          <a:latin typeface="Tahoma" pitchFamily="34" charset="0"/>
                          <a:ea typeface="Tahoma" pitchFamily="34" charset="0"/>
                          <a:cs typeface="Tahoma" pitchFamily="34" charset="0"/>
                        </a:rPr>
                        <a:t>2 867 500</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c>
                  <a:txBody>
                    <a:bodyPr/>
                    <a:lstStyle/>
                    <a:p>
                      <a:pPr algn="ctr">
                        <a:lnSpc>
                          <a:spcPct val="115000"/>
                        </a:lnSpc>
                        <a:spcAft>
                          <a:spcPts val="0"/>
                        </a:spcAft>
                      </a:pPr>
                      <a:r>
                        <a:rPr lang="uk-UA" sz="1600" b="1" dirty="0" smtClean="0">
                          <a:solidFill>
                            <a:srgbClr val="10253F"/>
                          </a:solidFill>
                          <a:effectLst/>
                          <a:latin typeface="Tahoma" pitchFamily="34" charset="0"/>
                          <a:ea typeface="Tahoma" pitchFamily="34" charset="0"/>
                          <a:cs typeface="Tahoma" pitchFamily="34" charset="0"/>
                        </a:rPr>
                        <a:t>3 045 000</a:t>
                      </a:r>
                      <a:endParaRPr lang="uk-UA" sz="1600" b="1" dirty="0">
                        <a:solidFill>
                          <a:srgbClr val="10253F"/>
                        </a:solidFill>
                        <a:effectLst/>
                        <a:latin typeface="Tahoma" pitchFamily="34" charset="0"/>
                        <a:ea typeface="Tahoma" pitchFamily="34" charset="0"/>
                        <a:cs typeface="Tahoma" pitchFamily="34" charset="0"/>
                      </a:endParaRPr>
                    </a:p>
                  </a:txBody>
                  <a:tcPr marL="25400" marR="25400" marT="0" marB="0" anchor="ctr"/>
                </a:tc>
              </a:tr>
            </a:tbl>
          </a:graphicData>
        </a:graphic>
      </p:graphicFrame>
      <p:sp>
        <p:nvSpPr>
          <p:cNvPr id="8" name="Нижний колонтитул 5"/>
          <p:cNvSpPr>
            <a:spLocks noGrp="1"/>
          </p:cNvSpPr>
          <p:nvPr>
            <p:ph type="ftr" sz="quarter" idx="11"/>
          </p:nvPr>
        </p:nvSpPr>
        <p:spPr>
          <a:xfrm>
            <a:off x="107380" y="6520259"/>
            <a:ext cx="8929116" cy="365125"/>
          </a:xfrm>
        </p:spPr>
        <p:txBody>
          <a:bodyPr/>
          <a:lstStyle/>
          <a:p>
            <a:pPr algn="just"/>
            <a:r>
              <a:rPr lang="uk-UA" sz="1400" b="1" dirty="0" smtClean="0">
                <a:solidFill>
                  <a:schemeClr val="bg1">
                    <a:lumMod val="50000"/>
                  </a:schemeClr>
                </a:solidFill>
                <a:latin typeface="Tahoma" pitchFamily="34" charset="0"/>
                <a:ea typeface="Tahoma" pitchFamily="34" charset="0"/>
                <a:cs typeface="Tahoma" pitchFamily="34" charset="0"/>
              </a:rPr>
              <a:t>Слайд </a:t>
            </a:r>
            <a:r>
              <a:rPr lang="uk-UA" sz="1400" b="1" dirty="0">
                <a:solidFill>
                  <a:schemeClr val="bg1">
                    <a:lumMod val="50000"/>
                  </a:schemeClr>
                </a:solidFill>
                <a:latin typeface="Tahoma" pitchFamily="34" charset="0"/>
                <a:ea typeface="Tahoma" pitchFamily="34" charset="0"/>
                <a:cs typeface="Tahoma" pitchFamily="34" charset="0"/>
              </a:rPr>
              <a:t>9</a:t>
            </a:r>
            <a:r>
              <a:rPr lang="uk-UA" sz="1400" b="1" dirty="0" smtClean="0">
                <a:solidFill>
                  <a:schemeClr val="bg1">
                    <a:lumMod val="50000"/>
                  </a:schemeClr>
                </a:solidFill>
                <a:latin typeface="Tahoma" pitchFamily="34" charset="0"/>
                <a:ea typeface="Tahoma" pitchFamily="34" charset="0"/>
                <a:cs typeface="Tahoma" pitchFamily="34" charset="0"/>
              </a:rPr>
              <a:t> </a:t>
            </a:r>
            <a:r>
              <a:rPr lang="uk-UA" sz="1400" b="1" dirty="0" smtClean="0">
                <a:solidFill>
                  <a:prstClr val="black"/>
                </a:solidFill>
                <a:latin typeface="Tahoma" pitchFamily="34" charset="0"/>
                <a:ea typeface="Tahoma" pitchFamily="34" charset="0"/>
                <a:cs typeface="Tahoma" pitchFamily="34" charset="0"/>
              </a:rPr>
              <a:t>								</a:t>
            </a:r>
            <a:endParaRPr lang="uk-UA" sz="1400" b="1" dirty="0">
              <a:solidFill>
                <a:prstClr val="black"/>
              </a:solidFill>
              <a:latin typeface="Tahoma" pitchFamily="34" charset="0"/>
              <a:ea typeface="Tahoma" pitchFamily="34" charset="0"/>
              <a:cs typeface="Tahoma" pitchFamily="34" charset="0"/>
            </a:endParaRPr>
          </a:p>
        </p:txBody>
      </p:sp>
    </p:spTree>
    <p:custDataLst>
      <p:tags r:id="rId1"/>
    </p:custDataLst>
    <p:extLst>
      <p:ext uri="{BB962C8B-B14F-4D97-AF65-F5344CB8AC3E}">
        <p14:creationId xmlns:p14="http://schemas.microsoft.com/office/powerpoint/2010/main" val="2743555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QLXektBbc8sPytgpQ8vba4"/>
</p:tagLst>
</file>

<file path=ppt/tags/tag2.xml><?xml version="1.0" encoding="utf-8"?>
<p:tagLst xmlns:a="http://schemas.openxmlformats.org/drawingml/2006/main" xmlns:r="http://schemas.openxmlformats.org/officeDocument/2006/relationships" xmlns:p="http://schemas.openxmlformats.org/presentationml/2006/main">
  <p:tag name="DVSECTIONID" val="QLXektBbc8sPytgpQ8vba4"/>
</p:tagLst>
</file>

<file path=ppt/tags/tag3.xml><?xml version="1.0" encoding="utf-8"?>
<p:tagLst xmlns:a="http://schemas.openxmlformats.org/drawingml/2006/main" xmlns:r="http://schemas.openxmlformats.org/officeDocument/2006/relationships" xmlns:p="http://schemas.openxmlformats.org/presentationml/2006/main">
  <p:tag name="DVSECTIONID" val="QLXektBbc8sPytgpQ8vba4"/>
</p:tagLst>
</file>

<file path=ppt/theme/theme1.xml><?xml version="1.0" encoding="utf-8"?>
<a:theme xmlns:a="http://schemas.openxmlformats.org/drawingml/2006/main" name="1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2758</TotalTime>
  <Words>1052</Words>
  <Application>Microsoft Office PowerPoint</Application>
  <PresentationFormat>Экран (4:3)</PresentationFormat>
  <Paragraphs>152</Paragraphs>
  <Slides>13</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1_Тема Office</vt:lpstr>
      <vt:lpstr>Ярослав Романчук  Член Ради підприємців при Кабінеті Міністрів України  Адвокат  Керуючий партнер  Міжнародного правового центру «EUCON»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34</dc:creator>
  <cp:lastModifiedBy>Дмитрий</cp:lastModifiedBy>
  <cp:revision>519</cp:revision>
  <cp:lastPrinted>2013-11-21T10:36:48Z</cp:lastPrinted>
  <dcterms:created xsi:type="dcterms:W3CDTF">2012-03-29T13:46:22Z</dcterms:created>
  <dcterms:modified xsi:type="dcterms:W3CDTF">2014-06-18T01:22:59Z</dcterms:modified>
</cp:coreProperties>
</file>